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805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4" roundtripDataSignature="AMtx7mhYgeFPk4pJd+he1hR/vAM1zCPCF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7"/>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8787"/>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60862"/>
            <a:ext cx="5486400" cy="413067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720137"/>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720137"/>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 name="Google Shape;52;p1: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6: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16: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9: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9: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0: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10: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1: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11: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2: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12: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3: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13: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7a6bb3e3d_0_6: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e7a6bb3e3d_0_6: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ge7a6bb3e3d_0_6: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16</a:t>
            </a:fld>
            <a:endParaRPr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a6bb3e3d_0_12: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e7a6bb3e3d_0_12: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ge7a6bb3e3d_0_12: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17</a:t>
            </a:fld>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a6bb3e3d_0_18: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e7a6bb3e3d_0_18: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ge7a6bb3e3d_0_18: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18</a:t>
            </a:fld>
            <a:endParaRPr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e7a6bb3e3d_0_24: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e7a6bb3e3d_0_24: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ge7a6bb3e3d_0_24: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19</a:t>
            </a:fld>
            <a:endParaRPr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e7a6bb3e3d_0_0: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e7a6bb3e3d_0_0: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 name="Google Shape;61;ge7a6bb3e3d_0_0: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sz="14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5: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p15: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24: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24: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26: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26: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7: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 name="Google Shape;192;p27: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8: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 name="Google Shape;198;p28: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29: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29: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30: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0" name="Google Shape;210;p30: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31: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31: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32: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1" name="Google Shape;221;p32: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33: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7" name="Google Shape;227;p33: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2: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 name="Google Shape;67;p2: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34: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34: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5: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5: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36: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4" name="Google Shape;244;p36: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7: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37: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52: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6" name="Google Shape;256;p52: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56: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56: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e7a6bb3e3d_0_48: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e7a6bb3e3d_0_48: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9" name="Google Shape;269;ge7a6bb3e3d_0_48: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36</a:t>
            </a:fld>
            <a:endParaRPr sz="14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e7a6bb3e3d_0_42: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e7a6bb3e3d_0_42: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ge7a6bb3e3d_0_42: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37</a:t>
            </a:fld>
            <a:endParaRPr sz="14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e7a6bb3e3d_0_36: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e7a6bb3e3d_0_36: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3" name="Google Shape;283;ge7a6bb3e3d_0_36: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38</a:t>
            </a:fld>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4: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 name="Google Shape;73;p4: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 name="Google Shape;79;p5: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6: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 name="Google Shape;85;p6: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7: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7: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8:notes"/>
          <p:cNvSpPr txBox="1">
            <a:spLocks noGrp="1"/>
          </p:cNvSpPr>
          <p:nvPr>
            <p:ph type="body" idx="1"/>
          </p:nvPr>
        </p:nvSpPr>
        <p:spPr>
          <a:xfrm>
            <a:off x="685800" y="4360862"/>
            <a:ext cx="5486400" cy="41306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8:notes"/>
          <p:cNvSpPr>
            <a:spLocks noGrp="1" noRot="1" noChangeAspect="1"/>
          </p:cNvSpPr>
          <p:nvPr>
            <p:ph type="sldImg" idx="2"/>
          </p:nvPr>
        </p:nvSpPr>
        <p:spPr>
          <a:xfrm>
            <a:off x="1135062" y="688975"/>
            <a:ext cx="4587875" cy="3441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e7a6bb3e3d_0_54:notes"/>
          <p:cNvSpPr>
            <a:spLocks noGrp="1" noRot="1" noChangeAspect="1"/>
          </p:cNvSpPr>
          <p:nvPr>
            <p:ph type="sldImg" idx="2"/>
          </p:nvPr>
        </p:nvSpPr>
        <p:spPr>
          <a:xfrm>
            <a:off x="1135062" y="688975"/>
            <a:ext cx="4587900" cy="3441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e7a6bb3e3d_0_54:notes"/>
          <p:cNvSpPr txBox="1">
            <a:spLocks noGrp="1"/>
          </p:cNvSpPr>
          <p:nvPr>
            <p:ph type="body" idx="1"/>
          </p:nvPr>
        </p:nvSpPr>
        <p:spPr>
          <a:xfrm>
            <a:off x="685800" y="4360862"/>
            <a:ext cx="5486400" cy="41307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ge7a6bb3e3d_0_54:notes"/>
          <p:cNvSpPr txBox="1">
            <a:spLocks noGrp="1"/>
          </p:cNvSpPr>
          <p:nvPr>
            <p:ph type="sldNum" idx="12"/>
          </p:nvPr>
        </p:nvSpPr>
        <p:spPr>
          <a:xfrm>
            <a:off x="3884612" y="8720137"/>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9</a:t>
            </a:fld>
            <a:endParaRPr sz="14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ext, and 2 Content" type="txAndTwoObj">
  <p:cSld name="TEXT_AND_TWO_OBJECTS">
    <p:spTree>
      <p:nvGrpSpPr>
        <p:cNvPr id="1" name="Shape 20"/>
        <p:cNvGrpSpPr/>
        <p:nvPr/>
      </p:nvGrpSpPr>
      <p:grpSpPr>
        <a:xfrm>
          <a:off x="0" y="0"/>
          <a:ext cx="0" cy="0"/>
          <a:chOff x="0" y="0"/>
          <a:chExt cx="0" cy="0"/>
        </a:xfrm>
      </p:grpSpPr>
      <p:sp>
        <p:nvSpPr>
          <p:cNvPr id="21" name="Google Shape;21;p6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60"/>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06324" algn="l">
              <a:spcBef>
                <a:spcPts val="400"/>
              </a:spcBef>
              <a:spcAft>
                <a:spcPts val="0"/>
              </a:spcAft>
              <a:buSzPts val="1224"/>
              <a:buChar char="🞂"/>
              <a:defRPr/>
            </a:lvl1pPr>
            <a:lvl2pPr marL="914400" lvl="1" indent="-342900" algn="l">
              <a:spcBef>
                <a:spcPts val="325"/>
              </a:spcBef>
              <a:spcAft>
                <a:spcPts val="0"/>
              </a:spcAft>
              <a:buSzPts val="1800"/>
              <a:buChar char="◦"/>
              <a:defRPr/>
            </a:lvl2pPr>
            <a:lvl3pPr marL="1371600" lvl="2" indent="-342900" algn="l">
              <a:spcBef>
                <a:spcPts val="350"/>
              </a:spcBef>
              <a:spcAft>
                <a:spcPts val="0"/>
              </a:spcAft>
              <a:buSzPts val="1800"/>
              <a:buChar char="●"/>
              <a:defRPr/>
            </a:lvl3pPr>
            <a:lvl4pPr marL="1828800" lvl="3" indent="-342900" algn="l">
              <a:spcBef>
                <a:spcPts val="350"/>
              </a:spcBef>
              <a:spcAft>
                <a:spcPts val="0"/>
              </a:spcAft>
              <a:buSzPts val="1800"/>
              <a:buChar char="●"/>
              <a:defRPr/>
            </a:lvl4pPr>
            <a:lvl5pPr marL="2286000" lvl="4" indent="-342900" algn="l">
              <a:spcBef>
                <a:spcPts val="350"/>
              </a:spcBef>
              <a:spcAft>
                <a:spcPts val="0"/>
              </a:spcAft>
              <a:buSzPts val="1800"/>
              <a:buChar char="●"/>
              <a:defRPr/>
            </a:lvl5pPr>
            <a:lvl6pPr marL="2743200" lvl="5" indent="-342900" algn="l">
              <a:spcBef>
                <a:spcPts val="350"/>
              </a:spcBef>
              <a:spcAft>
                <a:spcPts val="0"/>
              </a:spcAft>
              <a:buSzPts val="1800"/>
              <a:buChar char="■"/>
              <a:defRPr/>
            </a:lvl6pPr>
            <a:lvl7pPr marL="3200400" lvl="6" indent="-342900" algn="l">
              <a:spcBef>
                <a:spcPts val="350"/>
              </a:spcBef>
              <a:spcAft>
                <a:spcPts val="0"/>
              </a:spcAft>
              <a:buSzPts val="1800"/>
              <a:buChar char="■"/>
              <a:defRPr/>
            </a:lvl7pPr>
            <a:lvl8pPr marL="3657600" lvl="7" indent="-342900" algn="l">
              <a:spcBef>
                <a:spcPts val="350"/>
              </a:spcBef>
              <a:spcAft>
                <a:spcPts val="0"/>
              </a:spcAft>
              <a:buSzPts val="1800"/>
              <a:buChar char="■"/>
              <a:defRPr/>
            </a:lvl8pPr>
            <a:lvl9pPr marL="4114800" lvl="8" indent="-342900" algn="l">
              <a:spcBef>
                <a:spcPts val="350"/>
              </a:spcBef>
              <a:spcAft>
                <a:spcPts val="0"/>
              </a:spcAft>
              <a:buSzPts val="1800"/>
              <a:buChar char="■"/>
              <a:defRPr/>
            </a:lvl9pPr>
          </a:lstStyle>
          <a:p>
            <a:endParaRPr/>
          </a:p>
        </p:txBody>
      </p:sp>
      <p:sp>
        <p:nvSpPr>
          <p:cNvPr id="23" name="Google Shape;23;p60"/>
          <p:cNvSpPr txBox="1">
            <a:spLocks noGrp="1"/>
          </p:cNvSpPr>
          <p:nvPr>
            <p:ph type="body" idx="2"/>
          </p:nvPr>
        </p:nvSpPr>
        <p:spPr>
          <a:xfrm>
            <a:off x="4648200" y="1600200"/>
            <a:ext cx="4038600" cy="2185988"/>
          </a:xfrm>
          <a:prstGeom prst="rect">
            <a:avLst/>
          </a:prstGeom>
          <a:noFill/>
          <a:ln>
            <a:noFill/>
          </a:ln>
        </p:spPr>
        <p:txBody>
          <a:bodyPr spcFirstLastPara="1" wrap="square" lIns="91425" tIns="45700" rIns="91425" bIns="45700" anchor="t" anchorCtr="0">
            <a:noAutofit/>
          </a:bodyPr>
          <a:lstStyle>
            <a:lvl1pPr marL="457200" lvl="0" indent="-306324" algn="l">
              <a:spcBef>
                <a:spcPts val="400"/>
              </a:spcBef>
              <a:spcAft>
                <a:spcPts val="0"/>
              </a:spcAft>
              <a:buSzPts val="1224"/>
              <a:buChar char="🞂"/>
              <a:defRPr/>
            </a:lvl1pPr>
            <a:lvl2pPr marL="914400" lvl="1" indent="-342900" algn="l">
              <a:spcBef>
                <a:spcPts val="325"/>
              </a:spcBef>
              <a:spcAft>
                <a:spcPts val="0"/>
              </a:spcAft>
              <a:buSzPts val="1800"/>
              <a:buChar char="◦"/>
              <a:defRPr/>
            </a:lvl2pPr>
            <a:lvl3pPr marL="1371600" lvl="2" indent="-342900" algn="l">
              <a:spcBef>
                <a:spcPts val="350"/>
              </a:spcBef>
              <a:spcAft>
                <a:spcPts val="0"/>
              </a:spcAft>
              <a:buSzPts val="1800"/>
              <a:buChar char="●"/>
              <a:defRPr/>
            </a:lvl3pPr>
            <a:lvl4pPr marL="1828800" lvl="3" indent="-342900" algn="l">
              <a:spcBef>
                <a:spcPts val="350"/>
              </a:spcBef>
              <a:spcAft>
                <a:spcPts val="0"/>
              </a:spcAft>
              <a:buSzPts val="1800"/>
              <a:buChar char="●"/>
              <a:defRPr/>
            </a:lvl4pPr>
            <a:lvl5pPr marL="2286000" lvl="4" indent="-342900" algn="l">
              <a:spcBef>
                <a:spcPts val="350"/>
              </a:spcBef>
              <a:spcAft>
                <a:spcPts val="0"/>
              </a:spcAft>
              <a:buSzPts val="1800"/>
              <a:buChar char="●"/>
              <a:defRPr/>
            </a:lvl5pPr>
            <a:lvl6pPr marL="2743200" lvl="5" indent="-342900" algn="l">
              <a:spcBef>
                <a:spcPts val="350"/>
              </a:spcBef>
              <a:spcAft>
                <a:spcPts val="0"/>
              </a:spcAft>
              <a:buSzPts val="1800"/>
              <a:buChar char="■"/>
              <a:defRPr/>
            </a:lvl6pPr>
            <a:lvl7pPr marL="3200400" lvl="6" indent="-342900" algn="l">
              <a:spcBef>
                <a:spcPts val="350"/>
              </a:spcBef>
              <a:spcAft>
                <a:spcPts val="0"/>
              </a:spcAft>
              <a:buSzPts val="1800"/>
              <a:buChar char="■"/>
              <a:defRPr/>
            </a:lvl7pPr>
            <a:lvl8pPr marL="3657600" lvl="7" indent="-342900" algn="l">
              <a:spcBef>
                <a:spcPts val="350"/>
              </a:spcBef>
              <a:spcAft>
                <a:spcPts val="0"/>
              </a:spcAft>
              <a:buSzPts val="1800"/>
              <a:buChar char="■"/>
              <a:defRPr/>
            </a:lvl8pPr>
            <a:lvl9pPr marL="4114800" lvl="8" indent="-342900" algn="l">
              <a:spcBef>
                <a:spcPts val="350"/>
              </a:spcBef>
              <a:spcAft>
                <a:spcPts val="0"/>
              </a:spcAft>
              <a:buSzPts val="1800"/>
              <a:buChar char="■"/>
              <a:defRPr/>
            </a:lvl9pPr>
          </a:lstStyle>
          <a:p>
            <a:endParaRPr/>
          </a:p>
        </p:txBody>
      </p:sp>
      <p:sp>
        <p:nvSpPr>
          <p:cNvPr id="24" name="Google Shape;24;p60"/>
          <p:cNvSpPr txBox="1">
            <a:spLocks noGrp="1"/>
          </p:cNvSpPr>
          <p:nvPr>
            <p:ph type="body" idx="3"/>
          </p:nvPr>
        </p:nvSpPr>
        <p:spPr>
          <a:xfrm>
            <a:off x="4648200" y="3938588"/>
            <a:ext cx="4038600" cy="2187575"/>
          </a:xfrm>
          <a:prstGeom prst="rect">
            <a:avLst/>
          </a:prstGeom>
          <a:noFill/>
          <a:ln>
            <a:noFill/>
          </a:ln>
        </p:spPr>
        <p:txBody>
          <a:bodyPr spcFirstLastPara="1" wrap="square" lIns="91425" tIns="45700" rIns="91425" bIns="45700" anchor="t" anchorCtr="0">
            <a:noAutofit/>
          </a:bodyPr>
          <a:lstStyle>
            <a:lvl1pPr marL="457200" lvl="0" indent="-306324" algn="l">
              <a:spcBef>
                <a:spcPts val="400"/>
              </a:spcBef>
              <a:spcAft>
                <a:spcPts val="0"/>
              </a:spcAft>
              <a:buSzPts val="1224"/>
              <a:buChar char="🞂"/>
              <a:defRPr/>
            </a:lvl1pPr>
            <a:lvl2pPr marL="914400" lvl="1" indent="-342900" algn="l">
              <a:spcBef>
                <a:spcPts val="325"/>
              </a:spcBef>
              <a:spcAft>
                <a:spcPts val="0"/>
              </a:spcAft>
              <a:buSzPts val="1800"/>
              <a:buChar char="◦"/>
              <a:defRPr/>
            </a:lvl2pPr>
            <a:lvl3pPr marL="1371600" lvl="2" indent="-342900" algn="l">
              <a:spcBef>
                <a:spcPts val="350"/>
              </a:spcBef>
              <a:spcAft>
                <a:spcPts val="0"/>
              </a:spcAft>
              <a:buSzPts val="1800"/>
              <a:buChar char="●"/>
              <a:defRPr/>
            </a:lvl3pPr>
            <a:lvl4pPr marL="1828800" lvl="3" indent="-342900" algn="l">
              <a:spcBef>
                <a:spcPts val="350"/>
              </a:spcBef>
              <a:spcAft>
                <a:spcPts val="0"/>
              </a:spcAft>
              <a:buSzPts val="1800"/>
              <a:buChar char="●"/>
              <a:defRPr/>
            </a:lvl4pPr>
            <a:lvl5pPr marL="2286000" lvl="4" indent="-342900" algn="l">
              <a:spcBef>
                <a:spcPts val="350"/>
              </a:spcBef>
              <a:spcAft>
                <a:spcPts val="0"/>
              </a:spcAft>
              <a:buSzPts val="1800"/>
              <a:buChar char="●"/>
              <a:defRPr/>
            </a:lvl5pPr>
            <a:lvl6pPr marL="2743200" lvl="5" indent="-342900" algn="l">
              <a:spcBef>
                <a:spcPts val="350"/>
              </a:spcBef>
              <a:spcAft>
                <a:spcPts val="0"/>
              </a:spcAft>
              <a:buSzPts val="1800"/>
              <a:buChar char="■"/>
              <a:defRPr/>
            </a:lvl6pPr>
            <a:lvl7pPr marL="3200400" lvl="6" indent="-342900" algn="l">
              <a:spcBef>
                <a:spcPts val="350"/>
              </a:spcBef>
              <a:spcAft>
                <a:spcPts val="0"/>
              </a:spcAft>
              <a:buSzPts val="1800"/>
              <a:buChar char="■"/>
              <a:defRPr/>
            </a:lvl7pPr>
            <a:lvl8pPr marL="3657600" lvl="7" indent="-342900" algn="l">
              <a:spcBef>
                <a:spcPts val="350"/>
              </a:spcBef>
              <a:spcAft>
                <a:spcPts val="0"/>
              </a:spcAft>
              <a:buSzPts val="1800"/>
              <a:buChar char="■"/>
              <a:defRPr/>
            </a:lvl8pPr>
            <a:lvl9pPr marL="4114800" lvl="8" indent="-342900" algn="l">
              <a:spcBef>
                <a:spcPts val="350"/>
              </a:spcBef>
              <a:spcAft>
                <a:spcPts val="0"/>
              </a:spcAft>
              <a:buSzPts val="1800"/>
              <a:buChar char="■"/>
              <a:defRPr/>
            </a:lvl9pPr>
          </a:lstStyle>
          <a:p>
            <a:endParaRPr/>
          </a:p>
        </p:txBody>
      </p:sp>
      <p:sp>
        <p:nvSpPr>
          <p:cNvPr id="25" name="Google Shape;25;p60"/>
          <p:cNvSpPr txBox="1">
            <a:spLocks noGrp="1"/>
          </p:cNvSpPr>
          <p:nvPr>
            <p:ph type="dt" idx="10"/>
          </p:nvPr>
        </p:nvSpPr>
        <p:spPr>
          <a:xfrm>
            <a:off x="6727825" y="6408737"/>
            <a:ext cx="19192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60"/>
          <p:cNvSpPr txBox="1">
            <a:spLocks noGrp="1"/>
          </p:cNvSpPr>
          <p:nvPr>
            <p:ph type="ftr" idx="11"/>
          </p:nvPr>
        </p:nvSpPr>
        <p:spPr>
          <a:xfrm>
            <a:off x="4379912" y="6408737"/>
            <a:ext cx="23510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60"/>
          <p:cNvSpPr txBox="1">
            <a:spLocks noGrp="1"/>
          </p:cNvSpPr>
          <p:nvPr>
            <p:ph type="sldNum" idx="12"/>
          </p:nvPr>
        </p:nvSpPr>
        <p:spPr>
          <a:xfrm>
            <a:off x="8647112" y="6408737"/>
            <a:ext cx="366712" cy="365125"/>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8"/>
        <p:cNvGrpSpPr/>
        <p:nvPr/>
      </p:nvGrpSpPr>
      <p:grpSpPr>
        <a:xfrm>
          <a:off x="0" y="0"/>
          <a:ext cx="0" cy="0"/>
          <a:chOff x="0" y="0"/>
          <a:chExt cx="0" cy="0"/>
        </a:xfrm>
      </p:grpSpPr>
      <p:sp>
        <p:nvSpPr>
          <p:cNvPr id="29" name="Google Shape;29;p61"/>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lvl1pPr marL="457200" lvl="0" indent="-306324" algn="l">
              <a:spcBef>
                <a:spcPts val="400"/>
              </a:spcBef>
              <a:spcAft>
                <a:spcPts val="0"/>
              </a:spcAft>
              <a:buSzPts val="1224"/>
              <a:buChar char="🞂"/>
              <a:defRPr/>
            </a:lvl1pPr>
            <a:lvl2pPr marL="914400" lvl="1" indent="-342900" algn="l">
              <a:spcBef>
                <a:spcPts val="325"/>
              </a:spcBef>
              <a:spcAft>
                <a:spcPts val="0"/>
              </a:spcAft>
              <a:buSzPts val="1800"/>
              <a:buChar char="◦"/>
              <a:defRPr/>
            </a:lvl2pPr>
            <a:lvl3pPr marL="1371600" lvl="2" indent="-342900" algn="l">
              <a:spcBef>
                <a:spcPts val="350"/>
              </a:spcBef>
              <a:spcAft>
                <a:spcPts val="0"/>
              </a:spcAft>
              <a:buSzPts val="1800"/>
              <a:buChar char="●"/>
              <a:defRPr/>
            </a:lvl3pPr>
            <a:lvl4pPr marL="1828800" lvl="3" indent="-342900" algn="l">
              <a:spcBef>
                <a:spcPts val="350"/>
              </a:spcBef>
              <a:spcAft>
                <a:spcPts val="0"/>
              </a:spcAft>
              <a:buSzPts val="1800"/>
              <a:buChar char="●"/>
              <a:defRPr/>
            </a:lvl4pPr>
            <a:lvl5pPr marL="2286000" lvl="4" indent="-342900" algn="l">
              <a:spcBef>
                <a:spcPts val="350"/>
              </a:spcBef>
              <a:spcAft>
                <a:spcPts val="0"/>
              </a:spcAft>
              <a:buSzPts val="1800"/>
              <a:buChar char="●"/>
              <a:defRPr/>
            </a:lvl5pPr>
            <a:lvl6pPr marL="2743200" lvl="5" indent="-342900" algn="l">
              <a:spcBef>
                <a:spcPts val="350"/>
              </a:spcBef>
              <a:spcAft>
                <a:spcPts val="0"/>
              </a:spcAft>
              <a:buSzPts val="1800"/>
              <a:buChar char="■"/>
              <a:defRPr/>
            </a:lvl6pPr>
            <a:lvl7pPr marL="3200400" lvl="6" indent="-342900" algn="l">
              <a:spcBef>
                <a:spcPts val="350"/>
              </a:spcBef>
              <a:spcAft>
                <a:spcPts val="0"/>
              </a:spcAft>
              <a:buSzPts val="1800"/>
              <a:buChar char="■"/>
              <a:defRPr/>
            </a:lvl7pPr>
            <a:lvl8pPr marL="3657600" lvl="7" indent="-342900" algn="l">
              <a:spcBef>
                <a:spcPts val="350"/>
              </a:spcBef>
              <a:spcAft>
                <a:spcPts val="0"/>
              </a:spcAft>
              <a:buSzPts val="1800"/>
              <a:buChar char="■"/>
              <a:defRPr/>
            </a:lvl8pPr>
            <a:lvl9pPr marL="4114800" lvl="8" indent="-342900" algn="l">
              <a:spcBef>
                <a:spcPts val="350"/>
              </a:spcBef>
              <a:spcAft>
                <a:spcPts val="0"/>
              </a:spcAft>
              <a:buSzPts val="1800"/>
              <a:buChar char="■"/>
              <a:defRPr/>
            </a:lvl9pPr>
          </a:lstStyle>
          <a:p>
            <a:endParaRPr/>
          </a:p>
        </p:txBody>
      </p:sp>
      <p:sp>
        <p:nvSpPr>
          <p:cNvPr id="30" name="Google Shape;30;p6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1"/>
          <p:cNvSpPr txBox="1">
            <a:spLocks noGrp="1"/>
          </p:cNvSpPr>
          <p:nvPr>
            <p:ph type="dt" idx="10"/>
          </p:nvPr>
        </p:nvSpPr>
        <p:spPr>
          <a:xfrm>
            <a:off x="6727825" y="6408737"/>
            <a:ext cx="19192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61"/>
          <p:cNvSpPr txBox="1">
            <a:spLocks noGrp="1"/>
          </p:cNvSpPr>
          <p:nvPr>
            <p:ph type="ftr" idx="11"/>
          </p:nvPr>
        </p:nvSpPr>
        <p:spPr>
          <a:xfrm>
            <a:off x="4379912" y="6408737"/>
            <a:ext cx="23510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61"/>
          <p:cNvSpPr txBox="1">
            <a:spLocks noGrp="1"/>
          </p:cNvSpPr>
          <p:nvPr>
            <p:ph type="sldNum" idx="12"/>
          </p:nvPr>
        </p:nvSpPr>
        <p:spPr>
          <a:xfrm>
            <a:off x="8647112" y="6408737"/>
            <a:ext cx="366712" cy="365125"/>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4"/>
        <p:cNvGrpSpPr/>
        <p:nvPr/>
      </p:nvGrpSpPr>
      <p:grpSpPr>
        <a:xfrm>
          <a:off x="0" y="0"/>
          <a:ext cx="0" cy="0"/>
          <a:chOff x="0" y="0"/>
          <a:chExt cx="0" cy="0"/>
        </a:xfrm>
      </p:grpSpPr>
      <p:sp>
        <p:nvSpPr>
          <p:cNvPr id="35" name="Google Shape;35;p64"/>
          <p:cNvSpPr txBox="1">
            <a:spLocks noGrp="1"/>
          </p:cNvSpPr>
          <p:nvPr>
            <p:ph type="title"/>
          </p:nvPr>
        </p:nvSpPr>
        <p:spPr>
          <a:xfrm rot="5400000">
            <a:off x="4936367" y="2182285"/>
            <a:ext cx="5592761" cy="177747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64"/>
          <p:cNvSpPr txBox="1">
            <a:spLocks noGrp="1"/>
          </p:cNvSpPr>
          <p:nvPr>
            <p:ph type="body" idx="1"/>
          </p:nvPr>
        </p:nvSpPr>
        <p:spPr>
          <a:xfrm rot="5400000">
            <a:off x="823120" y="-91279"/>
            <a:ext cx="5592760" cy="6324600"/>
          </a:xfrm>
          <a:prstGeom prst="rect">
            <a:avLst/>
          </a:prstGeom>
          <a:noFill/>
          <a:ln>
            <a:noFill/>
          </a:ln>
        </p:spPr>
        <p:txBody>
          <a:bodyPr spcFirstLastPara="1" wrap="square" lIns="91425" tIns="45700" rIns="91425" bIns="45700" anchor="t" anchorCtr="0">
            <a:noAutofit/>
          </a:bodyPr>
          <a:lstStyle>
            <a:lvl1pPr marL="457200" lvl="0" indent="-306324" algn="l">
              <a:spcBef>
                <a:spcPts val="400"/>
              </a:spcBef>
              <a:spcAft>
                <a:spcPts val="0"/>
              </a:spcAft>
              <a:buSzPts val="1224"/>
              <a:buChar char="🞂"/>
              <a:defRPr/>
            </a:lvl1pPr>
            <a:lvl2pPr marL="914400" lvl="1" indent="-342900" algn="l">
              <a:spcBef>
                <a:spcPts val="325"/>
              </a:spcBef>
              <a:spcAft>
                <a:spcPts val="0"/>
              </a:spcAft>
              <a:buSzPts val="1800"/>
              <a:buChar char="◦"/>
              <a:defRPr/>
            </a:lvl2pPr>
            <a:lvl3pPr marL="1371600" lvl="2" indent="-342900" algn="l">
              <a:spcBef>
                <a:spcPts val="350"/>
              </a:spcBef>
              <a:spcAft>
                <a:spcPts val="0"/>
              </a:spcAft>
              <a:buSzPts val="1800"/>
              <a:buChar char="●"/>
              <a:defRPr/>
            </a:lvl3pPr>
            <a:lvl4pPr marL="1828800" lvl="3" indent="-342900" algn="l">
              <a:spcBef>
                <a:spcPts val="350"/>
              </a:spcBef>
              <a:spcAft>
                <a:spcPts val="0"/>
              </a:spcAft>
              <a:buSzPts val="1800"/>
              <a:buChar char="●"/>
              <a:defRPr/>
            </a:lvl4pPr>
            <a:lvl5pPr marL="2286000" lvl="4" indent="-342900" algn="l">
              <a:spcBef>
                <a:spcPts val="350"/>
              </a:spcBef>
              <a:spcAft>
                <a:spcPts val="0"/>
              </a:spcAft>
              <a:buSzPts val="1800"/>
              <a:buChar char="●"/>
              <a:defRPr/>
            </a:lvl5pPr>
            <a:lvl6pPr marL="2743200" lvl="5" indent="-342900" algn="l">
              <a:spcBef>
                <a:spcPts val="350"/>
              </a:spcBef>
              <a:spcAft>
                <a:spcPts val="0"/>
              </a:spcAft>
              <a:buSzPts val="1800"/>
              <a:buChar char="■"/>
              <a:defRPr/>
            </a:lvl6pPr>
            <a:lvl7pPr marL="3200400" lvl="6" indent="-342900" algn="l">
              <a:spcBef>
                <a:spcPts val="350"/>
              </a:spcBef>
              <a:spcAft>
                <a:spcPts val="0"/>
              </a:spcAft>
              <a:buSzPts val="1800"/>
              <a:buChar char="■"/>
              <a:defRPr/>
            </a:lvl7pPr>
            <a:lvl8pPr marL="3657600" lvl="7" indent="-342900" algn="l">
              <a:spcBef>
                <a:spcPts val="350"/>
              </a:spcBef>
              <a:spcAft>
                <a:spcPts val="0"/>
              </a:spcAft>
              <a:buSzPts val="1800"/>
              <a:buChar char="■"/>
              <a:defRPr/>
            </a:lvl8pPr>
            <a:lvl9pPr marL="4114800" lvl="8" indent="-342900" algn="l">
              <a:spcBef>
                <a:spcPts val="350"/>
              </a:spcBef>
              <a:spcAft>
                <a:spcPts val="0"/>
              </a:spcAft>
              <a:buSzPts val="1800"/>
              <a:buChar char="■"/>
              <a:defRPr/>
            </a:lvl9pPr>
          </a:lstStyle>
          <a:p>
            <a:endParaRPr/>
          </a:p>
        </p:txBody>
      </p:sp>
      <p:sp>
        <p:nvSpPr>
          <p:cNvPr id="37" name="Google Shape;37;p64"/>
          <p:cNvSpPr txBox="1">
            <a:spLocks noGrp="1"/>
          </p:cNvSpPr>
          <p:nvPr>
            <p:ph type="dt" idx="10"/>
          </p:nvPr>
        </p:nvSpPr>
        <p:spPr>
          <a:xfrm>
            <a:off x="6727825" y="6408737"/>
            <a:ext cx="19192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64"/>
          <p:cNvSpPr txBox="1">
            <a:spLocks noGrp="1"/>
          </p:cNvSpPr>
          <p:nvPr>
            <p:ph type="ftr" idx="11"/>
          </p:nvPr>
        </p:nvSpPr>
        <p:spPr>
          <a:xfrm>
            <a:off x="4379912" y="6408737"/>
            <a:ext cx="23510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4"/>
          <p:cNvSpPr txBox="1">
            <a:spLocks noGrp="1"/>
          </p:cNvSpPr>
          <p:nvPr>
            <p:ph type="sldNum" idx="12"/>
          </p:nvPr>
        </p:nvSpPr>
        <p:spPr>
          <a:xfrm>
            <a:off x="8647112" y="6408737"/>
            <a:ext cx="366712" cy="365125"/>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0"/>
        <p:cNvGrpSpPr/>
        <p:nvPr/>
      </p:nvGrpSpPr>
      <p:grpSpPr>
        <a:xfrm>
          <a:off x="0" y="0"/>
          <a:ext cx="0" cy="0"/>
          <a:chOff x="0" y="0"/>
          <a:chExt cx="0" cy="0"/>
        </a:xfrm>
      </p:grpSpPr>
      <p:sp>
        <p:nvSpPr>
          <p:cNvPr id="41" name="Google Shape;41;p6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5"/>
          <p:cNvSpPr txBox="1">
            <a:spLocks noGrp="1"/>
          </p:cNvSpPr>
          <p:nvPr>
            <p:ph type="body" idx="1"/>
          </p:nvPr>
        </p:nvSpPr>
        <p:spPr>
          <a:xfrm rot="5400000">
            <a:off x="2378964" y="-440436"/>
            <a:ext cx="4386071" cy="8229600"/>
          </a:xfrm>
          <a:prstGeom prst="rect">
            <a:avLst/>
          </a:prstGeom>
          <a:noFill/>
          <a:ln>
            <a:noFill/>
          </a:ln>
        </p:spPr>
        <p:txBody>
          <a:bodyPr spcFirstLastPara="1" wrap="square" lIns="91425" tIns="45700" rIns="91425" bIns="45700" anchor="t" anchorCtr="0">
            <a:noAutofit/>
          </a:bodyPr>
          <a:lstStyle>
            <a:lvl1pPr marL="457200" lvl="0" indent="-306324" algn="l">
              <a:spcBef>
                <a:spcPts val="400"/>
              </a:spcBef>
              <a:spcAft>
                <a:spcPts val="0"/>
              </a:spcAft>
              <a:buSzPts val="1224"/>
              <a:buChar char="🞂"/>
              <a:defRPr/>
            </a:lvl1pPr>
            <a:lvl2pPr marL="914400" lvl="1" indent="-342900" algn="l">
              <a:spcBef>
                <a:spcPts val="325"/>
              </a:spcBef>
              <a:spcAft>
                <a:spcPts val="0"/>
              </a:spcAft>
              <a:buSzPts val="1800"/>
              <a:buChar char="◦"/>
              <a:defRPr/>
            </a:lvl2pPr>
            <a:lvl3pPr marL="1371600" lvl="2" indent="-342900" algn="l">
              <a:spcBef>
                <a:spcPts val="350"/>
              </a:spcBef>
              <a:spcAft>
                <a:spcPts val="0"/>
              </a:spcAft>
              <a:buSzPts val="1800"/>
              <a:buChar char="●"/>
              <a:defRPr/>
            </a:lvl3pPr>
            <a:lvl4pPr marL="1828800" lvl="3" indent="-342900" algn="l">
              <a:spcBef>
                <a:spcPts val="350"/>
              </a:spcBef>
              <a:spcAft>
                <a:spcPts val="0"/>
              </a:spcAft>
              <a:buSzPts val="1800"/>
              <a:buChar char="●"/>
              <a:defRPr/>
            </a:lvl4pPr>
            <a:lvl5pPr marL="2286000" lvl="4" indent="-342900" algn="l">
              <a:spcBef>
                <a:spcPts val="350"/>
              </a:spcBef>
              <a:spcAft>
                <a:spcPts val="0"/>
              </a:spcAft>
              <a:buSzPts val="1800"/>
              <a:buChar char="●"/>
              <a:defRPr/>
            </a:lvl5pPr>
            <a:lvl6pPr marL="2743200" lvl="5" indent="-342900" algn="l">
              <a:spcBef>
                <a:spcPts val="350"/>
              </a:spcBef>
              <a:spcAft>
                <a:spcPts val="0"/>
              </a:spcAft>
              <a:buSzPts val="1800"/>
              <a:buChar char="■"/>
              <a:defRPr/>
            </a:lvl6pPr>
            <a:lvl7pPr marL="3200400" lvl="6" indent="-342900" algn="l">
              <a:spcBef>
                <a:spcPts val="350"/>
              </a:spcBef>
              <a:spcAft>
                <a:spcPts val="0"/>
              </a:spcAft>
              <a:buSzPts val="1800"/>
              <a:buChar char="■"/>
              <a:defRPr/>
            </a:lvl7pPr>
            <a:lvl8pPr marL="3657600" lvl="7" indent="-342900" algn="l">
              <a:spcBef>
                <a:spcPts val="350"/>
              </a:spcBef>
              <a:spcAft>
                <a:spcPts val="0"/>
              </a:spcAft>
              <a:buSzPts val="1800"/>
              <a:buChar char="■"/>
              <a:defRPr/>
            </a:lvl8pPr>
            <a:lvl9pPr marL="4114800" lvl="8" indent="-342900" algn="l">
              <a:spcBef>
                <a:spcPts val="350"/>
              </a:spcBef>
              <a:spcAft>
                <a:spcPts val="0"/>
              </a:spcAft>
              <a:buSzPts val="1800"/>
              <a:buChar char="■"/>
              <a:defRPr/>
            </a:lvl9pPr>
          </a:lstStyle>
          <a:p>
            <a:endParaRPr/>
          </a:p>
        </p:txBody>
      </p:sp>
      <p:sp>
        <p:nvSpPr>
          <p:cNvPr id="43" name="Google Shape;43;p65"/>
          <p:cNvSpPr txBox="1">
            <a:spLocks noGrp="1"/>
          </p:cNvSpPr>
          <p:nvPr>
            <p:ph type="dt" idx="10"/>
          </p:nvPr>
        </p:nvSpPr>
        <p:spPr>
          <a:xfrm>
            <a:off x="6727825" y="6408737"/>
            <a:ext cx="19192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5"/>
          <p:cNvSpPr txBox="1">
            <a:spLocks noGrp="1"/>
          </p:cNvSpPr>
          <p:nvPr>
            <p:ph type="ftr" idx="11"/>
          </p:nvPr>
        </p:nvSpPr>
        <p:spPr>
          <a:xfrm>
            <a:off x="4379912" y="6408737"/>
            <a:ext cx="23510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5"/>
          <p:cNvSpPr txBox="1">
            <a:spLocks noGrp="1"/>
          </p:cNvSpPr>
          <p:nvPr>
            <p:ph type="sldNum" idx="12"/>
          </p:nvPr>
        </p:nvSpPr>
        <p:spPr>
          <a:xfrm>
            <a:off x="8647112" y="6408737"/>
            <a:ext cx="366712" cy="365125"/>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
        <p:cNvGrpSpPr/>
        <p:nvPr/>
      </p:nvGrpSpPr>
      <p:grpSpPr>
        <a:xfrm>
          <a:off x="0" y="0"/>
          <a:ext cx="0" cy="0"/>
          <a:chOff x="0" y="0"/>
          <a:chExt cx="0" cy="0"/>
        </a:xfrm>
      </p:grpSpPr>
      <p:sp>
        <p:nvSpPr>
          <p:cNvPr id="47" name="Google Shape;47;p66"/>
          <p:cNvSpPr txBox="1">
            <a:spLocks noGrp="1"/>
          </p:cNvSpPr>
          <p:nvPr>
            <p:ph type="dt" idx="10"/>
          </p:nvPr>
        </p:nvSpPr>
        <p:spPr>
          <a:xfrm>
            <a:off x="6727825" y="6408737"/>
            <a:ext cx="19192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6"/>
          <p:cNvSpPr txBox="1">
            <a:spLocks noGrp="1"/>
          </p:cNvSpPr>
          <p:nvPr>
            <p:ph type="ftr" idx="11"/>
          </p:nvPr>
        </p:nvSpPr>
        <p:spPr>
          <a:xfrm>
            <a:off x="4379912" y="6408737"/>
            <a:ext cx="2351087" cy="365125"/>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66"/>
          <p:cNvSpPr txBox="1">
            <a:spLocks noGrp="1"/>
          </p:cNvSpPr>
          <p:nvPr>
            <p:ph type="sldNum" idx="12"/>
          </p:nvPr>
        </p:nvSpPr>
        <p:spPr>
          <a:xfrm>
            <a:off x="8647112" y="6408737"/>
            <a:ext cx="366712" cy="365125"/>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9"/>
          <p:cNvSpPr/>
          <p:nvPr/>
        </p:nvSpPr>
        <p:spPr>
          <a:xfrm>
            <a:off x="715962" y="5002212"/>
            <a:ext cx="3802062" cy="1443037"/>
          </a:xfrm>
          <a:custGeom>
            <a:avLst/>
            <a:gdLst/>
            <a:ahLst/>
            <a:cxnLst/>
            <a:rect l="l" t="t" r="r" b="b"/>
            <a:pathLst>
              <a:path w="5760" h="528" extrusionOk="0">
                <a:moveTo>
                  <a:pt x="-329" y="347"/>
                </a:moveTo>
                <a:lnTo>
                  <a:pt x="7156" y="682"/>
                </a:lnTo>
                <a:lnTo>
                  <a:pt x="5229" y="682"/>
                </a:lnTo>
                <a:lnTo>
                  <a:pt x="-328" y="345"/>
                </a:lnTo>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highlight>
                <a:schemeClr val="accent2"/>
              </a:highlight>
              <a:latin typeface="Arial"/>
              <a:ea typeface="Arial"/>
              <a:cs typeface="Arial"/>
              <a:sym typeface="Arial"/>
            </a:endParaRPr>
          </a:p>
        </p:txBody>
      </p:sp>
      <p:sp>
        <p:nvSpPr>
          <p:cNvPr id="11" name="Google Shape;11;p59"/>
          <p:cNvSpPr/>
          <p:nvPr/>
        </p:nvSpPr>
        <p:spPr>
          <a:xfrm>
            <a:off x="-53975" y="5784850"/>
            <a:ext cx="3802061" cy="838200"/>
          </a:xfrm>
          <a:custGeom>
            <a:avLst/>
            <a:gdLst/>
            <a:ahLst/>
            <a:cxnLst/>
            <a:rect l="l" t="t" r="r" b="b"/>
            <a:pathLst>
              <a:path w="5760" h="528" extrusionOk="0">
                <a:moveTo>
                  <a:pt x="817" y="97"/>
                </a:moveTo>
                <a:lnTo>
                  <a:pt x="6408" y="682"/>
                </a:lnTo>
                <a:lnTo>
                  <a:pt x="5232" y="685"/>
                </a:lnTo>
                <a:lnTo>
                  <a:pt x="829" y="101"/>
                </a:lnTo>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highlight>
                <a:srgbClr val="CC0000"/>
              </a:highlight>
              <a:latin typeface="Arial"/>
              <a:ea typeface="Arial"/>
              <a:cs typeface="Arial"/>
              <a:sym typeface="Arial"/>
            </a:endParaRPr>
          </a:p>
        </p:txBody>
      </p:sp>
      <p:sp>
        <p:nvSpPr>
          <p:cNvPr id="12" name="Google Shape;12;p59"/>
          <p:cNvSpPr/>
          <p:nvPr/>
        </p:nvSpPr>
        <p:spPr>
          <a:xfrm>
            <a:off x="-6042" y="5791253"/>
            <a:ext cx="3402300" cy="1080900"/>
          </a:xfrm>
          <a:prstGeom prst="rtTriangle">
            <a:avLst/>
          </a:prstGeom>
          <a:blipFill rotWithShape="1">
            <a:blip r:embed="rId7">
              <a:alphaModFix amt="50000"/>
            </a:blip>
            <a:tile tx="0" ty="0" sx="50002" sy="50002" flip="none" algn="t"/>
          </a:bli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13" name="Google Shape;13;p59"/>
          <p:cNvPicPr preferRelativeResize="0"/>
          <p:nvPr/>
        </p:nvPicPr>
        <p:blipFill rotWithShape="1">
          <a:blip r:embed="rId8">
            <a:alphaModFix/>
          </a:blip>
          <a:srcRect/>
          <a:stretch/>
        </p:blipFill>
        <p:spPr>
          <a:xfrm>
            <a:off x="-19050" y="5772150"/>
            <a:ext cx="3421062" cy="1109662"/>
          </a:xfrm>
          <a:prstGeom prst="rect">
            <a:avLst/>
          </a:prstGeom>
          <a:noFill/>
          <a:ln>
            <a:noFill/>
          </a:ln>
        </p:spPr>
      </p:pic>
      <p:sp>
        <p:nvSpPr>
          <p:cNvPr id="14" name="Google Shape;14;p5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SzPts val="1400"/>
              <a:buNone/>
              <a:defRPr sz="4100" b="1"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41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41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41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41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41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41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41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4100" b="1" i="0" u="none" strike="noStrike" cap="none">
                <a:solidFill>
                  <a:schemeClr val="dk2"/>
                </a:solidFill>
                <a:latin typeface="Arial"/>
                <a:ea typeface="Arial"/>
                <a:cs typeface="Arial"/>
                <a:sym typeface="Arial"/>
              </a:defRPr>
            </a:lvl9pPr>
          </a:lstStyle>
          <a:p>
            <a:endParaRPr/>
          </a:p>
        </p:txBody>
      </p:sp>
      <p:sp>
        <p:nvSpPr>
          <p:cNvPr id="15" name="Google Shape;15;p59"/>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lvl1pPr marL="457200" marR="0" lvl="0" indent="-345186" algn="l" rtl="0">
              <a:spcBef>
                <a:spcPts val="400"/>
              </a:spcBef>
              <a:spcAft>
                <a:spcPts val="0"/>
              </a:spcAft>
              <a:buClr>
                <a:schemeClr val="accent1"/>
              </a:buClr>
              <a:buSzPts val="1836"/>
              <a:buFont typeface="Noto Sans Symbols"/>
              <a:buChar char="🞂"/>
              <a:defRPr sz="2700" b="0" i="0" u="none" strike="noStrike" cap="none">
                <a:solidFill>
                  <a:schemeClr val="dk1"/>
                </a:solidFill>
                <a:latin typeface="Arial"/>
                <a:ea typeface="Arial"/>
                <a:cs typeface="Arial"/>
                <a:sym typeface="Arial"/>
              </a:defRPr>
            </a:lvl1pPr>
            <a:lvl2pPr marL="914400" marR="0" lvl="1" indent="-374650" algn="l" rtl="0">
              <a:spcBef>
                <a:spcPts val="325"/>
              </a:spcBef>
              <a:spcAft>
                <a:spcPts val="0"/>
              </a:spcAft>
              <a:buClr>
                <a:schemeClr val="accent1"/>
              </a:buClr>
              <a:buSzPts val="2300"/>
              <a:buFont typeface="Verdana"/>
              <a:buChar char="◦"/>
              <a:defRPr sz="2300" b="0" i="0" u="none" strike="noStrike" cap="none">
                <a:solidFill>
                  <a:schemeClr val="dk1"/>
                </a:solidFill>
                <a:latin typeface="Arial"/>
                <a:ea typeface="Arial"/>
                <a:cs typeface="Arial"/>
                <a:sym typeface="Arial"/>
              </a:defRPr>
            </a:lvl2pPr>
            <a:lvl3pPr marL="1371600" marR="0" lvl="2" indent="-361950" algn="l" rtl="0">
              <a:spcBef>
                <a:spcPts val="350"/>
              </a:spcBef>
              <a:spcAft>
                <a:spcPts val="0"/>
              </a:spcAft>
              <a:buClr>
                <a:schemeClr val="accent2"/>
              </a:buClr>
              <a:buSzPts val="2100"/>
              <a:buFont typeface="Noto Sans Symbols"/>
              <a:buChar char="●"/>
              <a:defRPr sz="2100" b="0" i="0" u="none" strike="noStrike" cap="none">
                <a:solidFill>
                  <a:schemeClr val="dk1"/>
                </a:solidFill>
                <a:latin typeface="Arial"/>
                <a:ea typeface="Arial"/>
                <a:cs typeface="Arial"/>
                <a:sym typeface="Arial"/>
              </a:defRPr>
            </a:lvl3pPr>
            <a:lvl4pPr marL="1828800" marR="0" lvl="3" indent="-349250" algn="l" rtl="0">
              <a:spcBef>
                <a:spcPts val="350"/>
              </a:spcBef>
              <a:spcAft>
                <a:spcPts val="0"/>
              </a:spcAft>
              <a:buClr>
                <a:schemeClr val="accent2"/>
              </a:buClr>
              <a:buSzPts val="1900"/>
              <a:buFont typeface="Noto Sans Symbols"/>
              <a:buChar char="●"/>
              <a:defRPr sz="1900" b="0" i="0" u="none" strike="noStrike" cap="none">
                <a:solidFill>
                  <a:schemeClr val="dk1"/>
                </a:solidFill>
                <a:latin typeface="Arial"/>
                <a:ea typeface="Arial"/>
                <a:cs typeface="Arial"/>
                <a:sym typeface="Arial"/>
              </a:defRPr>
            </a:lvl4pPr>
            <a:lvl5pPr marL="2286000" marR="0" lvl="4" indent="-342900" algn="l" rtl="0">
              <a:spcBef>
                <a:spcPts val="35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5pPr>
            <a:lvl6pPr marL="2743200" marR="0" lvl="5" indent="-342900" algn="l" rtl="0">
              <a:spcBef>
                <a:spcPts val="350"/>
              </a:spcBef>
              <a:spcAft>
                <a:spcPts val="0"/>
              </a:spcAft>
              <a:buClr>
                <a:schemeClr val="accent3"/>
              </a:buClr>
              <a:buSzPts val="1800"/>
              <a:buFont typeface="Noto Sans Symbols"/>
              <a:buChar char="■"/>
              <a:defRPr sz="1800" b="0" i="0" u="none" strike="noStrike" cap="none">
                <a:solidFill>
                  <a:schemeClr val="dk1"/>
                </a:solidFill>
                <a:latin typeface="Arial"/>
                <a:ea typeface="Arial"/>
                <a:cs typeface="Arial"/>
                <a:sym typeface="Arial"/>
              </a:defRPr>
            </a:lvl6pPr>
            <a:lvl7pPr marL="3200400" marR="0" lvl="6"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Arial"/>
                <a:ea typeface="Arial"/>
                <a:cs typeface="Arial"/>
                <a:sym typeface="Arial"/>
              </a:defRPr>
            </a:lvl7pPr>
            <a:lvl8pPr marL="3657600" marR="0" lvl="7"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Arial"/>
                <a:ea typeface="Arial"/>
                <a:cs typeface="Arial"/>
                <a:sym typeface="Arial"/>
              </a:defRPr>
            </a:lvl8pPr>
            <a:lvl9pPr marL="4114800" marR="0" lvl="8" indent="-330200" algn="l" rtl="0">
              <a:spcBef>
                <a:spcPts val="350"/>
              </a:spcBef>
              <a:spcAft>
                <a:spcPts val="0"/>
              </a:spcAft>
              <a:buClr>
                <a:schemeClr val="accent3"/>
              </a:buClr>
              <a:buSzPts val="1600"/>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16" name="Google Shape;16;p59"/>
          <p:cNvSpPr txBox="1">
            <a:spLocks noGrp="1"/>
          </p:cNvSpPr>
          <p:nvPr>
            <p:ph type="dt" idx="10"/>
          </p:nvPr>
        </p:nvSpPr>
        <p:spPr>
          <a:xfrm>
            <a:off x="6727825" y="6408737"/>
            <a:ext cx="1919287" cy="36512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7" name="Google Shape;17;p59"/>
          <p:cNvSpPr txBox="1">
            <a:spLocks noGrp="1"/>
          </p:cNvSpPr>
          <p:nvPr>
            <p:ph type="ftr" idx="11"/>
          </p:nvPr>
        </p:nvSpPr>
        <p:spPr>
          <a:xfrm>
            <a:off x="4379912" y="6408737"/>
            <a:ext cx="2351087" cy="36512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24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8" name="Google Shape;18;p59"/>
          <p:cNvSpPr txBox="1">
            <a:spLocks noGrp="1"/>
          </p:cNvSpPr>
          <p:nvPr>
            <p:ph type="sldNum" idx="12"/>
          </p:nvPr>
        </p:nvSpPr>
        <p:spPr>
          <a:xfrm>
            <a:off x="8647112" y="6408737"/>
            <a:ext cx="366712" cy="365125"/>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000"/>
              <a:buFont typeface="Arial"/>
              <a:buNone/>
              <a:defRPr sz="10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pic>
        <p:nvPicPr>
          <p:cNvPr id="19" name="Google Shape;19;p59"/>
          <p:cNvPicPr preferRelativeResize="0"/>
          <p:nvPr/>
        </p:nvPicPr>
        <p:blipFill rotWithShape="1">
          <a:blip r:embed="rId9">
            <a:alphaModFix/>
          </a:blip>
          <a:srcRect/>
          <a:stretch/>
        </p:blipFill>
        <p:spPr>
          <a:xfrm>
            <a:off x="7843837" y="5410200"/>
            <a:ext cx="1300162" cy="14478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dairylandconference.org/public/genie/621/school/4/"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kzcdfoley@gmail.com"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llitchfield@cfc.k12.wi.us"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p1"/>
          <p:cNvSpPr txBox="1">
            <a:spLocks noGrp="1"/>
          </p:cNvSpPr>
          <p:nvPr>
            <p:ph type="title" idx="4294967295"/>
          </p:nvPr>
        </p:nvSpPr>
        <p:spPr>
          <a:xfrm>
            <a:off x="304800" y="228600"/>
            <a:ext cx="8229600" cy="17526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5400"/>
              <a:buFont typeface="Arial"/>
              <a:buNone/>
            </a:pPr>
            <a:r>
              <a:rPr lang="en-US" sz="5400" b="1" i="0" u="none" strike="noStrike" cap="none">
                <a:solidFill>
                  <a:schemeClr val="dk2"/>
                </a:solidFill>
                <a:latin typeface="Arial"/>
                <a:ea typeface="Arial"/>
                <a:cs typeface="Arial"/>
                <a:sym typeface="Arial"/>
              </a:rPr>
              <a:t>C-FC</a:t>
            </a:r>
            <a:r>
              <a:rPr lang="en-US" sz="5400"/>
              <a:t> </a:t>
            </a:r>
            <a:r>
              <a:rPr lang="en-US" sz="5400" b="1" i="0" u="none" strike="noStrike" cap="none">
                <a:solidFill>
                  <a:schemeClr val="dk2"/>
                </a:solidFill>
                <a:latin typeface="Arial"/>
                <a:ea typeface="Arial"/>
                <a:cs typeface="Arial"/>
                <a:sym typeface="Arial"/>
              </a:rPr>
              <a:t>Pirates</a:t>
            </a:r>
            <a:endParaRPr/>
          </a:p>
        </p:txBody>
      </p:sp>
      <p:sp>
        <p:nvSpPr>
          <p:cNvPr id="55" name="Google Shape;55;p1"/>
          <p:cNvSpPr txBox="1">
            <a:spLocks noGrp="1"/>
          </p:cNvSpPr>
          <p:nvPr>
            <p:ph type="body" idx="1"/>
          </p:nvPr>
        </p:nvSpPr>
        <p:spPr>
          <a:xfrm>
            <a:off x="1524000" y="4800600"/>
            <a:ext cx="6172200" cy="749300"/>
          </a:xfrm>
          <a:prstGeom prst="rect">
            <a:avLst/>
          </a:prstGeom>
          <a:noFill/>
          <a:ln>
            <a:noFill/>
          </a:ln>
        </p:spPr>
        <p:txBody>
          <a:bodyPr spcFirstLastPara="1" wrap="square" lIns="91425" tIns="45700" rIns="91425" bIns="45700" anchor="t" anchorCtr="0">
            <a:noAutofit/>
          </a:bodyPr>
          <a:lstStyle/>
          <a:p>
            <a:pPr marL="365125" lvl="0" indent="-255587" algn="ctr" rtl="0">
              <a:lnSpc>
                <a:spcPct val="100000"/>
              </a:lnSpc>
              <a:spcBef>
                <a:spcPts val="0"/>
              </a:spcBef>
              <a:spcAft>
                <a:spcPts val="0"/>
              </a:spcAft>
              <a:buSzPts val="1904"/>
              <a:buNone/>
            </a:pPr>
            <a:r>
              <a:rPr lang="en-US" sz="3300" b="1"/>
              <a:t>Co-Curricular Handbook</a:t>
            </a:r>
            <a:endParaRPr sz="3200" b="1"/>
          </a:p>
        </p:txBody>
      </p:sp>
      <p:sp>
        <p:nvSpPr>
          <p:cNvPr id="56" name="Google Shape;56;p1"/>
          <p:cNvSpPr txBox="1"/>
          <p:nvPr/>
        </p:nvSpPr>
        <p:spPr>
          <a:xfrm>
            <a:off x="395287" y="260350"/>
            <a:ext cx="8461375"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2400" b="0" i="0" u="none">
              <a:solidFill>
                <a:schemeClr val="dk1"/>
              </a:solidFill>
              <a:latin typeface="Arial"/>
              <a:ea typeface="Arial"/>
              <a:cs typeface="Arial"/>
              <a:sym typeface="Arial"/>
            </a:endParaRPr>
          </a:p>
        </p:txBody>
      </p:sp>
      <p:sp>
        <p:nvSpPr>
          <p:cNvPr id="57" name="Google Shape;57;p1"/>
          <p:cNvSpPr txBox="1"/>
          <p:nvPr/>
        </p:nvSpPr>
        <p:spPr>
          <a:xfrm>
            <a:off x="381000" y="2057400"/>
            <a:ext cx="8229600" cy="205105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2"/>
              </a:buClr>
              <a:buSzPts val="4400"/>
              <a:buFont typeface="Arial"/>
              <a:buNone/>
            </a:pPr>
            <a:r>
              <a:rPr lang="en-US" sz="4400" b="1" i="0" u="none">
                <a:solidFill>
                  <a:schemeClr val="dk2"/>
                </a:solidFill>
                <a:latin typeface="Arial"/>
                <a:ea typeface="Arial"/>
                <a:cs typeface="Arial"/>
                <a:sym typeface="Arial"/>
              </a:rPr>
              <a:t>20</a:t>
            </a:r>
            <a:r>
              <a:rPr lang="en-US" sz="4400" b="1">
                <a:solidFill>
                  <a:schemeClr val="dk2"/>
                </a:solidFill>
              </a:rPr>
              <a:t>21-2022</a:t>
            </a:r>
            <a:br>
              <a:rPr lang="en-US" sz="4400" b="1" i="0" u="none">
                <a:solidFill>
                  <a:schemeClr val="dk2"/>
                </a:solidFill>
                <a:latin typeface="Arial"/>
                <a:ea typeface="Arial"/>
                <a:cs typeface="Arial"/>
                <a:sym typeface="Arial"/>
              </a:rPr>
            </a:br>
            <a:br>
              <a:rPr lang="en-US" sz="4400" b="1" i="0" u="none">
                <a:solidFill>
                  <a:schemeClr val="dk2"/>
                </a:solidFill>
                <a:latin typeface="Arial"/>
                <a:ea typeface="Arial"/>
                <a:cs typeface="Arial"/>
                <a:sym typeface="Arial"/>
              </a:rPr>
            </a:br>
            <a:r>
              <a:rPr lang="en-US" sz="4400" b="1" i="0" u="none">
                <a:solidFill>
                  <a:schemeClr val="dk2"/>
                </a:solidFill>
                <a:latin typeface="Arial"/>
                <a:ea typeface="Arial"/>
                <a:cs typeface="Arial"/>
                <a:sym typeface="Arial"/>
              </a:rPr>
              <a:t>All</a:t>
            </a:r>
            <a:r>
              <a:rPr lang="en-US" sz="4400" b="1">
                <a:solidFill>
                  <a:schemeClr val="dk2"/>
                </a:solidFill>
              </a:rPr>
              <a:t> Athletics</a:t>
            </a:r>
            <a:r>
              <a:rPr lang="en-US" sz="4400" b="1" i="0" u="none">
                <a:solidFill>
                  <a:schemeClr val="dk2"/>
                </a:solidFill>
                <a:latin typeface="Arial"/>
                <a:ea typeface="Arial"/>
                <a:cs typeface="Arial"/>
                <a:sym typeface="Arial"/>
              </a:rPr>
              <a:t> Meeting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1"/>
        <p:cNvGrpSpPr/>
        <p:nvPr/>
      </p:nvGrpSpPr>
      <p:grpSpPr>
        <a:xfrm>
          <a:off x="0" y="0"/>
          <a:ext cx="0" cy="0"/>
          <a:chOff x="0" y="0"/>
          <a:chExt cx="0" cy="0"/>
        </a:xfrm>
      </p:grpSpPr>
      <p:sp>
        <p:nvSpPr>
          <p:cNvPr id="112" name="Google Shape;112;p16"/>
          <p:cNvSpPr txBox="1">
            <a:spLocks noGrp="1"/>
          </p:cNvSpPr>
          <p:nvPr>
            <p:ph type="body" idx="1"/>
          </p:nvPr>
        </p:nvSpPr>
        <p:spPr>
          <a:xfrm>
            <a:off x="228600" y="1295400"/>
            <a:ext cx="8686800" cy="4835525"/>
          </a:xfrm>
          <a:prstGeom prst="rect">
            <a:avLst/>
          </a:prstGeom>
          <a:noFill/>
          <a:ln>
            <a:noFill/>
          </a:ln>
        </p:spPr>
        <p:txBody>
          <a:bodyPr spcFirstLastPara="1" wrap="square" lIns="91425" tIns="45700" rIns="91425" bIns="45700" anchor="t" anchorCtr="0">
            <a:noAutofit/>
          </a:bodyPr>
          <a:lstStyle/>
          <a:p>
            <a:pPr marL="365125" marR="0" lvl="0" indent="-255587" algn="l" rtl="0">
              <a:lnSpc>
                <a:spcPct val="90000"/>
              </a:lnSpc>
              <a:spcBef>
                <a:spcPts val="0"/>
              </a:spcBef>
              <a:spcAft>
                <a:spcPts val="0"/>
              </a:spcAft>
              <a:buClr>
                <a:schemeClr val="accent2"/>
              </a:buClr>
              <a:buSzPts val="1632"/>
              <a:buFont typeface="Noto Sans Symbols"/>
              <a:buChar char="🞂"/>
            </a:pPr>
            <a:r>
              <a:rPr lang="en-US" sz="2400" b="0" u="none">
                <a:latin typeface="Arial"/>
                <a:ea typeface="Arial"/>
                <a:cs typeface="Arial"/>
                <a:sym typeface="Arial"/>
              </a:rPr>
              <a:t>Every participant is to ride to and from activities with school unless participant has written permission from his/her parent guardian which includes signing out with the coach/advisor.</a:t>
            </a:r>
            <a:endParaRPr/>
          </a:p>
          <a:p>
            <a:pPr marL="365125" marR="0" lvl="0" indent="0" algn="l" rtl="0">
              <a:lnSpc>
                <a:spcPct val="90000"/>
              </a:lnSpc>
              <a:spcBef>
                <a:spcPts val="400"/>
              </a:spcBef>
              <a:spcAft>
                <a:spcPts val="0"/>
              </a:spcAft>
              <a:buNone/>
            </a:pPr>
            <a:endParaRPr sz="2400"/>
          </a:p>
          <a:p>
            <a:pPr marL="365125" marR="0" lvl="0" indent="-255587" algn="l" rtl="0">
              <a:lnSpc>
                <a:spcPct val="90000"/>
              </a:lnSpc>
              <a:spcBef>
                <a:spcPts val="400"/>
              </a:spcBef>
              <a:spcAft>
                <a:spcPts val="0"/>
              </a:spcAft>
              <a:buClr>
                <a:schemeClr val="accent2"/>
              </a:buClr>
              <a:buSzPts val="1632"/>
              <a:buFont typeface="Noto Sans Symbols"/>
              <a:buChar char="🞂"/>
            </a:pPr>
            <a:r>
              <a:rPr lang="en-US" sz="2400" b="0" u="none">
                <a:latin typeface="Arial"/>
                <a:ea typeface="Arial"/>
                <a:cs typeface="Arial"/>
                <a:sym typeface="Arial"/>
              </a:rPr>
              <a:t>Unusual circumstances must be cleared by the AD by end of school day prior to activity.</a:t>
            </a:r>
            <a:endParaRPr/>
          </a:p>
          <a:p>
            <a:pPr marL="365125" marR="0" lvl="0" indent="0" algn="l" rtl="0">
              <a:lnSpc>
                <a:spcPct val="90000"/>
              </a:lnSpc>
              <a:spcBef>
                <a:spcPts val="400"/>
              </a:spcBef>
              <a:spcAft>
                <a:spcPts val="0"/>
              </a:spcAft>
              <a:buNone/>
            </a:pPr>
            <a:endParaRPr/>
          </a:p>
          <a:p>
            <a:pPr marL="365125" marR="0" lvl="0" indent="-255587" algn="l" rtl="0">
              <a:lnSpc>
                <a:spcPct val="90000"/>
              </a:lnSpc>
              <a:spcBef>
                <a:spcPts val="400"/>
              </a:spcBef>
              <a:spcAft>
                <a:spcPts val="0"/>
              </a:spcAft>
              <a:buClr>
                <a:schemeClr val="accent2"/>
              </a:buClr>
              <a:buSzPts val="1632"/>
              <a:buFont typeface="Noto Sans Symbols"/>
              <a:buChar char="🞂"/>
            </a:pPr>
            <a:r>
              <a:rPr lang="en-US" sz="2400" b="0" u="none">
                <a:latin typeface="Arial"/>
                <a:ea typeface="Arial"/>
                <a:cs typeface="Arial"/>
                <a:sym typeface="Arial"/>
              </a:rPr>
              <a:t>Returning co-curricular participants are to be picked up in a timely manner following the arrival back at school.  We recommend that rides be here within ten minutes of the return time from an activity.</a:t>
            </a:r>
            <a:endParaRPr/>
          </a:p>
        </p:txBody>
      </p:sp>
      <p:sp>
        <p:nvSpPr>
          <p:cNvPr id="113" name="Google Shape;113;p16"/>
          <p:cNvSpPr txBox="1">
            <a:spLocks noGrp="1"/>
          </p:cNvSpPr>
          <p:nvPr>
            <p:ph type="title" idx="4294967295"/>
          </p:nvPr>
        </p:nvSpPr>
        <p:spPr>
          <a:xfrm>
            <a:off x="457200" y="274638"/>
            <a:ext cx="8229600" cy="1017587"/>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Bus Transportation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7"/>
        <p:cNvGrpSpPr/>
        <p:nvPr/>
      </p:nvGrpSpPr>
      <p:grpSpPr>
        <a:xfrm>
          <a:off x="0" y="0"/>
          <a:ext cx="0" cy="0"/>
          <a:chOff x="0" y="0"/>
          <a:chExt cx="0" cy="0"/>
        </a:xfrm>
      </p:grpSpPr>
      <p:sp>
        <p:nvSpPr>
          <p:cNvPr id="118" name="Google Shape;118;p9"/>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457200" marR="0" lvl="0" indent="-306324" algn="l" rtl="0">
              <a:lnSpc>
                <a:spcPct val="80000"/>
              </a:lnSpc>
              <a:spcBef>
                <a:spcPts val="400"/>
              </a:spcBef>
              <a:spcAft>
                <a:spcPts val="0"/>
              </a:spcAft>
              <a:buClr>
                <a:schemeClr val="accent2"/>
              </a:buClr>
              <a:buSzPts val="1224"/>
              <a:buChar char="🞂"/>
            </a:pPr>
            <a:r>
              <a:rPr lang="en-US"/>
              <a:t>Students must be on time for and attend school for the entire school day to participate in any school activity that evening, including practices and games. Pre-excused or medical appointments with documentation are the only exceptions. Attendance is reviewed daily by the Athletic Director.</a:t>
            </a:r>
            <a:endParaRPr sz="2800" b="0" i="0" u="none">
              <a:solidFill>
                <a:schemeClr val="dk1"/>
              </a:solidFill>
              <a:latin typeface="Arial"/>
              <a:ea typeface="Arial"/>
              <a:cs typeface="Arial"/>
              <a:sym typeface="Arial"/>
            </a:endParaRPr>
          </a:p>
        </p:txBody>
      </p:sp>
      <p:sp>
        <p:nvSpPr>
          <p:cNvPr id="119" name="Google Shape;119;p9"/>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sz="4000" b="0"/>
              <a:t>Attendance Policy</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Google Shape;124;p10"/>
          <p:cNvSpPr txBox="1">
            <a:spLocks noGrp="1"/>
          </p:cNvSpPr>
          <p:nvPr>
            <p:ph type="body" idx="1"/>
          </p:nvPr>
        </p:nvSpPr>
        <p:spPr>
          <a:xfrm>
            <a:off x="457200" y="1481137"/>
            <a:ext cx="8229600" cy="4526100"/>
          </a:xfrm>
          <a:prstGeom prst="rect">
            <a:avLst/>
          </a:prstGeom>
          <a:noFill/>
          <a:ln>
            <a:noFill/>
          </a:ln>
        </p:spPr>
        <p:txBody>
          <a:bodyPr spcFirstLastPara="1" wrap="square" lIns="91425" tIns="45700" rIns="91425" bIns="45700" anchor="t" anchorCtr="0">
            <a:noAutofit/>
          </a:bodyPr>
          <a:lstStyle/>
          <a:p>
            <a:pPr marL="457200" lvl="0" indent="-306324" algn="l" rtl="0">
              <a:spcBef>
                <a:spcPts val="400"/>
              </a:spcBef>
              <a:spcAft>
                <a:spcPts val="0"/>
              </a:spcAft>
              <a:buClr>
                <a:schemeClr val="accent2"/>
              </a:buClr>
              <a:buSzPts val="1224"/>
              <a:buChar char="🞂"/>
            </a:pPr>
            <a:r>
              <a:rPr lang="en-US"/>
              <a:t>Coach’s discretion based on, but not limited to:</a:t>
            </a:r>
            <a:endParaRPr/>
          </a:p>
          <a:p>
            <a:pPr marL="914400" lvl="1" indent="-342900" algn="l" rtl="0">
              <a:spcBef>
                <a:spcPts val="0"/>
              </a:spcBef>
              <a:spcAft>
                <a:spcPts val="0"/>
              </a:spcAft>
              <a:buClr>
                <a:schemeClr val="accent2"/>
              </a:buClr>
              <a:buSzPts val="1800"/>
              <a:buChar char="◦"/>
            </a:pPr>
            <a:r>
              <a:rPr lang="en-US"/>
              <a:t>Coachability</a:t>
            </a:r>
            <a:endParaRPr/>
          </a:p>
          <a:p>
            <a:pPr marL="914400" lvl="1" indent="-342900" algn="l" rtl="0">
              <a:spcBef>
                <a:spcPts val="0"/>
              </a:spcBef>
              <a:spcAft>
                <a:spcPts val="0"/>
              </a:spcAft>
              <a:buClr>
                <a:schemeClr val="accent2"/>
              </a:buClr>
              <a:buSzPts val="1800"/>
              <a:buChar char="◦"/>
            </a:pPr>
            <a:r>
              <a:rPr lang="en-US"/>
              <a:t>Attitude</a:t>
            </a:r>
            <a:endParaRPr/>
          </a:p>
          <a:p>
            <a:pPr marL="914400" lvl="1" indent="-342900" algn="l" rtl="0">
              <a:spcBef>
                <a:spcPts val="0"/>
              </a:spcBef>
              <a:spcAft>
                <a:spcPts val="0"/>
              </a:spcAft>
              <a:buClr>
                <a:schemeClr val="accent2"/>
              </a:buClr>
              <a:buSzPts val="1800"/>
              <a:buChar char="◦"/>
            </a:pPr>
            <a:r>
              <a:rPr lang="en-US"/>
              <a:t>Practice habits</a:t>
            </a:r>
            <a:endParaRPr/>
          </a:p>
          <a:p>
            <a:pPr marL="914400" lvl="1" indent="-342900" algn="l" rtl="0">
              <a:spcBef>
                <a:spcPts val="0"/>
              </a:spcBef>
              <a:spcAft>
                <a:spcPts val="0"/>
              </a:spcAft>
              <a:buClr>
                <a:schemeClr val="accent2"/>
              </a:buClr>
              <a:buSzPts val="1800"/>
              <a:buChar char="◦"/>
            </a:pPr>
            <a:r>
              <a:rPr lang="en-US"/>
              <a:t>Practice/game attendance</a:t>
            </a:r>
            <a:endParaRPr/>
          </a:p>
          <a:p>
            <a:pPr marL="914400" lvl="1" indent="-342900" algn="l" rtl="0">
              <a:spcBef>
                <a:spcPts val="0"/>
              </a:spcBef>
              <a:spcAft>
                <a:spcPts val="0"/>
              </a:spcAft>
              <a:buClr>
                <a:schemeClr val="accent2"/>
              </a:buClr>
              <a:buSzPts val="1800"/>
              <a:buChar char="◦"/>
            </a:pPr>
            <a:r>
              <a:rPr lang="en-US"/>
              <a:t>Game knowledge</a:t>
            </a:r>
            <a:endParaRPr/>
          </a:p>
          <a:p>
            <a:pPr marL="914400" lvl="1" indent="-342900" algn="l" rtl="0">
              <a:spcBef>
                <a:spcPts val="0"/>
              </a:spcBef>
              <a:spcAft>
                <a:spcPts val="0"/>
              </a:spcAft>
              <a:buClr>
                <a:schemeClr val="accent2"/>
              </a:buClr>
              <a:buSzPts val="1800"/>
              <a:buChar char="◦"/>
            </a:pPr>
            <a:r>
              <a:rPr lang="en-US"/>
              <a:t>Game skills</a:t>
            </a:r>
            <a:endParaRPr/>
          </a:p>
          <a:p>
            <a:pPr marL="457200" lvl="0" indent="0" algn="l" rtl="0">
              <a:spcBef>
                <a:spcPts val="400"/>
              </a:spcBef>
              <a:spcAft>
                <a:spcPts val="0"/>
              </a:spcAft>
              <a:buNone/>
            </a:pPr>
            <a:endParaRPr/>
          </a:p>
        </p:txBody>
      </p:sp>
      <p:sp>
        <p:nvSpPr>
          <p:cNvPr id="125" name="Google Shape;125;p10"/>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sz="4000" b="0"/>
              <a:t>Playing Time</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9"/>
        <p:cNvGrpSpPr/>
        <p:nvPr/>
      </p:nvGrpSpPr>
      <p:grpSpPr>
        <a:xfrm>
          <a:off x="0" y="0"/>
          <a:ext cx="0" cy="0"/>
          <a:chOff x="0" y="0"/>
          <a:chExt cx="0" cy="0"/>
        </a:xfrm>
      </p:grpSpPr>
      <p:sp>
        <p:nvSpPr>
          <p:cNvPr id="130" name="Google Shape;130;p11"/>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None/>
            </a:pPr>
            <a:endParaRPr/>
          </a:p>
          <a:p>
            <a:pPr marL="365125" lvl="0" indent="-381063" algn="l" rtl="0">
              <a:spcBef>
                <a:spcPts val="308"/>
              </a:spcBef>
              <a:spcAft>
                <a:spcPts val="0"/>
              </a:spcAft>
              <a:buClr>
                <a:schemeClr val="accent2"/>
              </a:buClr>
              <a:buSzPts val="3200"/>
              <a:buFont typeface="Arial"/>
              <a:buChar char="🞂"/>
            </a:pPr>
            <a:r>
              <a:rPr lang="en-US" sz="2836"/>
              <a:t>A student-athlete may not accept cash or merchandise awards for achievement in athletics.</a:t>
            </a:r>
            <a:endParaRPr sz="2836"/>
          </a:p>
          <a:p>
            <a:pPr marL="914400" lvl="0" indent="0" algn="l" rtl="0">
              <a:spcBef>
                <a:spcPts val="308"/>
              </a:spcBef>
              <a:spcAft>
                <a:spcPts val="0"/>
              </a:spcAft>
              <a:buNone/>
            </a:pPr>
            <a:endParaRPr sz="2836"/>
          </a:p>
          <a:p>
            <a:pPr marL="365125" lvl="0" indent="-383372" algn="l" rtl="0">
              <a:spcBef>
                <a:spcPts val="308"/>
              </a:spcBef>
              <a:spcAft>
                <a:spcPts val="0"/>
              </a:spcAft>
              <a:buClr>
                <a:schemeClr val="accent2"/>
              </a:buClr>
              <a:buSzPts val="3236"/>
              <a:buFont typeface="Arial"/>
              <a:buChar char="🞂"/>
            </a:pPr>
            <a:r>
              <a:rPr lang="en-US" sz="2836"/>
              <a:t>They may receive an award which is symbolic in nature. For example trophies, medals, ribbons, event t-shirts, games balls, etc.</a:t>
            </a:r>
            <a:endParaRPr/>
          </a:p>
        </p:txBody>
      </p:sp>
      <p:sp>
        <p:nvSpPr>
          <p:cNvPr id="131" name="Google Shape;131;p11"/>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sz="4000" b="0"/>
              <a:t>WIAA Amateur Status</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5"/>
        <p:cNvGrpSpPr/>
        <p:nvPr/>
      </p:nvGrpSpPr>
      <p:grpSpPr>
        <a:xfrm>
          <a:off x="0" y="0"/>
          <a:ext cx="0" cy="0"/>
          <a:chOff x="0" y="0"/>
          <a:chExt cx="0" cy="0"/>
        </a:xfrm>
      </p:grpSpPr>
      <p:sp>
        <p:nvSpPr>
          <p:cNvPr id="136" name="Google Shape;136;p12"/>
          <p:cNvSpPr txBox="1">
            <a:spLocks noGrp="1"/>
          </p:cNvSpPr>
          <p:nvPr>
            <p:ph type="body" idx="1"/>
          </p:nvPr>
        </p:nvSpPr>
        <p:spPr>
          <a:xfrm>
            <a:off x="376850" y="1417662"/>
            <a:ext cx="8229600" cy="4526100"/>
          </a:xfrm>
          <a:prstGeom prst="rect">
            <a:avLst/>
          </a:prstGeom>
          <a:noFill/>
          <a:ln>
            <a:noFill/>
          </a:ln>
        </p:spPr>
        <p:txBody>
          <a:bodyPr spcFirstLastPara="1" wrap="square" lIns="91425" tIns="45700" rIns="91425" bIns="45700" anchor="t" anchorCtr="0">
            <a:noAutofit/>
          </a:bodyPr>
          <a:lstStyle/>
          <a:p>
            <a:pPr marL="457200" lvl="0" indent="-342900" algn="l" rtl="0">
              <a:spcBef>
                <a:spcPts val="360"/>
              </a:spcBef>
              <a:spcAft>
                <a:spcPts val="0"/>
              </a:spcAft>
              <a:buClr>
                <a:schemeClr val="accent2"/>
              </a:buClr>
              <a:buSzPts val="1800"/>
              <a:buFont typeface="Arial"/>
              <a:buChar char="•"/>
            </a:pPr>
            <a:r>
              <a:rPr lang="en-US" sz="3200"/>
              <a:t>Student-athletes may not participate in non-school competition during the school season in the same respective sport.</a:t>
            </a:r>
            <a:endParaRPr sz="3200"/>
          </a:p>
          <a:p>
            <a:pPr marL="457200" lvl="0" indent="0" algn="l" rtl="0">
              <a:spcBef>
                <a:spcPts val="360"/>
              </a:spcBef>
              <a:spcAft>
                <a:spcPts val="0"/>
              </a:spcAft>
              <a:buClr>
                <a:schemeClr val="dk1"/>
              </a:buClr>
              <a:buSzPts val="1100"/>
              <a:buFont typeface="Arial"/>
              <a:buNone/>
            </a:pPr>
            <a:endParaRPr sz="3200"/>
          </a:p>
          <a:p>
            <a:pPr marL="457200" lvl="0" indent="-342900" algn="l" rtl="0">
              <a:spcBef>
                <a:spcPts val="360"/>
              </a:spcBef>
              <a:spcAft>
                <a:spcPts val="0"/>
              </a:spcAft>
              <a:buClr>
                <a:schemeClr val="accent2"/>
              </a:buClr>
              <a:buSzPts val="1800"/>
              <a:buFont typeface="Arial"/>
              <a:buChar char="•"/>
            </a:pPr>
            <a:r>
              <a:rPr lang="en-US" sz="3200"/>
              <a:t>There is a WIAA waiver for exceptions. Must see Athletic Director</a:t>
            </a:r>
            <a:endParaRPr sz="3200"/>
          </a:p>
          <a:p>
            <a:pPr marL="457200" lvl="0" indent="-342900" algn="l" rtl="0">
              <a:spcBef>
                <a:spcPts val="0"/>
              </a:spcBef>
              <a:spcAft>
                <a:spcPts val="0"/>
              </a:spcAft>
              <a:buClr>
                <a:schemeClr val="accent2"/>
              </a:buClr>
              <a:buSzPts val="1800"/>
              <a:buFont typeface="Arial"/>
              <a:buChar char="•"/>
            </a:pPr>
            <a:r>
              <a:rPr lang="en-US" sz="3200"/>
              <a:t>Participation in All Star Games are only allowed after a student-athletes’ senior year is complete</a:t>
            </a:r>
            <a:endParaRPr sz="3200"/>
          </a:p>
        </p:txBody>
      </p:sp>
      <p:sp>
        <p:nvSpPr>
          <p:cNvPr id="137" name="Google Shape;137;p12"/>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000" b="0"/>
              <a:t>WIAA: Non-School Participation</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13"/>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90000"/>
              </a:lnSpc>
              <a:spcBef>
                <a:spcPts val="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Age  </a:t>
            </a:r>
            <a:endParaRPr/>
          </a:p>
          <a:p>
            <a:pPr marL="620712" marR="0" lvl="1" indent="-228599" algn="l" rtl="0">
              <a:lnSpc>
                <a:spcPct val="90000"/>
              </a:lnSpc>
              <a:spcBef>
                <a:spcPts val="300"/>
              </a:spcBef>
              <a:spcAft>
                <a:spcPts val="0"/>
              </a:spcAft>
              <a:buClr>
                <a:schemeClr val="accent1"/>
              </a:buClr>
              <a:buSzPts val="2400"/>
              <a:buFont typeface="Verdana"/>
              <a:buChar char="◦"/>
            </a:pPr>
            <a:r>
              <a:rPr lang="en-US" sz="2400" b="0" i="0" u="none" strike="noStrike" cap="none">
                <a:solidFill>
                  <a:schemeClr val="dk1"/>
                </a:solidFill>
                <a:latin typeface="Arial"/>
                <a:ea typeface="Arial"/>
                <a:cs typeface="Arial"/>
                <a:sym typeface="Arial"/>
              </a:rPr>
              <a:t>Age 19 before August 1 of any given school year</a:t>
            </a:r>
            <a:endParaRPr/>
          </a:p>
          <a:p>
            <a:pPr marL="620712" marR="0" lvl="1" indent="-228600" algn="l" rtl="0">
              <a:lnSpc>
                <a:spcPct val="90000"/>
              </a:lnSpc>
              <a:spcBef>
                <a:spcPts val="300"/>
              </a:spcBef>
              <a:spcAft>
                <a:spcPts val="0"/>
              </a:spcAft>
              <a:buClr>
                <a:schemeClr val="accent1"/>
              </a:buClr>
              <a:buSzPts val="2400"/>
              <a:buFont typeface="Verdana"/>
              <a:buChar char="◦"/>
            </a:pPr>
            <a:r>
              <a:rPr lang="en-US" sz="2400"/>
              <a:t>J</a:t>
            </a:r>
            <a:r>
              <a:rPr lang="en-US" sz="2400" b="0" i="0" u="none" strike="noStrike" cap="none">
                <a:solidFill>
                  <a:schemeClr val="dk1"/>
                </a:solidFill>
                <a:latin typeface="Arial"/>
                <a:ea typeface="Arial"/>
                <a:cs typeface="Arial"/>
                <a:sym typeface="Arial"/>
              </a:rPr>
              <a:t>unior high may not compete at high school level</a:t>
            </a:r>
            <a:endParaRPr/>
          </a:p>
          <a:p>
            <a:pPr marL="0" marR="0" lvl="0" indent="0" algn="l" rtl="0">
              <a:lnSpc>
                <a:spcPct val="90000"/>
              </a:lnSpc>
              <a:spcBef>
                <a:spcPts val="300"/>
              </a:spcBef>
              <a:spcAft>
                <a:spcPts val="0"/>
              </a:spcAft>
              <a:buNone/>
            </a:pPr>
            <a:endParaRPr/>
          </a:p>
          <a:p>
            <a:pPr marL="365125" marR="0" lvl="0" indent="-255587" algn="l" rtl="0">
              <a:lnSpc>
                <a:spcPct val="90000"/>
              </a:lnSpc>
              <a:spcBef>
                <a:spcPts val="40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Minimum days of practice</a:t>
            </a:r>
            <a:endParaRPr/>
          </a:p>
          <a:p>
            <a:pPr marL="365125" marR="0" lvl="0" indent="-255587" algn="l" rtl="0">
              <a:lnSpc>
                <a:spcPct val="90000"/>
              </a:lnSpc>
              <a:spcBef>
                <a:spcPts val="40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Maximum number of participation</a:t>
            </a:r>
            <a:endParaRPr/>
          </a:p>
          <a:p>
            <a:pPr marL="620712" marR="0" lvl="1" indent="-228599" algn="l" rtl="0">
              <a:lnSpc>
                <a:spcPct val="90000"/>
              </a:lnSpc>
              <a:spcBef>
                <a:spcPts val="300"/>
              </a:spcBef>
              <a:spcAft>
                <a:spcPts val="0"/>
              </a:spcAft>
              <a:buClr>
                <a:schemeClr val="accent1"/>
              </a:buClr>
              <a:buSzPts val="2400"/>
              <a:buFont typeface="Verdana"/>
              <a:buChar char="◦"/>
            </a:pPr>
            <a:r>
              <a:rPr lang="en-US" sz="2400" b="0" i="0" u="none" strike="noStrike" cap="none">
                <a:solidFill>
                  <a:schemeClr val="dk1"/>
                </a:solidFill>
                <a:latin typeface="Arial"/>
                <a:ea typeface="Arial"/>
                <a:cs typeface="Arial"/>
                <a:sym typeface="Arial"/>
              </a:rPr>
              <a:t>Seasonal</a:t>
            </a:r>
            <a:endParaRPr/>
          </a:p>
          <a:p>
            <a:pPr marL="620712" marR="0" lvl="1" indent="-228599" algn="l" rtl="0">
              <a:lnSpc>
                <a:spcPct val="90000"/>
              </a:lnSpc>
              <a:spcBef>
                <a:spcPts val="300"/>
              </a:spcBef>
              <a:spcAft>
                <a:spcPts val="0"/>
              </a:spcAft>
              <a:buClr>
                <a:schemeClr val="accent1"/>
              </a:buClr>
              <a:buSzPts val="2400"/>
              <a:buFont typeface="Verdana"/>
              <a:buChar char="◦"/>
            </a:pPr>
            <a:r>
              <a:rPr lang="en-US" sz="2400" b="0" i="0" u="none" strike="noStrike" cap="none">
                <a:solidFill>
                  <a:schemeClr val="dk1"/>
                </a:solidFill>
                <a:latin typeface="Arial"/>
                <a:ea typeface="Arial"/>
                <a:cs typeface="Arial"/>
                <a:sym typeface="Arial"/>
              </a:rPr>
              <a:t>Daily</a:t>
            </a:r>
            <a:endParaRPr/>
          </a:p>
        </p:txBody>
      </p:sp>
      <p:sp>
        <p:nvSpPr>
          <p:cNvPr id="143" name="Google Shape;143;p13"/>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100000"/>
              </a:lnSpc>
              <a:spcBef>
                <a:spcPts val="0"/>
              </a:spcBef>
              <a:spcAft>
                <a:spcPts val="0"/>
              </a:spcAft>
              <a:buClr>
                <a:schemeClr val="dk2"/>
              </a:buClr>
              <a:buSzPct val="100000"/>
              <a:buFont typeface="Arial"/>
              <a:buNone/>
            </a:pPr>
            <a:r>
              <a:rPr lang="en-US" sz="4100" b="1" i="0" u="none" strike="noStrike" cap="none">
                <a:solidFill>
                  <a:schemeClr val="dk2"/>
                </a:solidFill>
                <a:latin typeface="Arial"/>
                <a:ea typeface="Arial"/>
                <a:cs typeface="Arial"/>
                <a:sym typeface="Arial"/>
              </a:rPr>
              <a:t>WIAA RULES</a:t>
            </a:r>
            <a:br>
              <a:rPr lang="en-US" sz="4100" b="1" i="0" u="none" strike="noStrike" cap="none">
                <a:solidFill>
                  <a:schemeClr val="dk2"/>
                </a:solidFill>
                <a:latin typeface="Arial"/>
                <a:ea typeface="Arial"/>
                <a:cs typeface="Arial"/>
                <a:sym typeface="Arial"/>
              </a:rPr>
            </a:br>
            <a:endParaRPr sz="4100" b="1" i="0" u="none" strike="noStrike" cap="none">
              <a:solidFill>
                <a:schemeClr val="dk2"/>
              </a:solidFill>
              <a:latin typeface="Arial"/>
              <a:ea typeface="Arial"/>
              <a:cs typeface="Arial"/>
              <a:sym typeface="Arial"/>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ge7a6bb3e3d_0_6"/>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0" lvl="0" indent="0" algn="l" rtl="0">
              <a:spcBef>
                <a:spcPts val="400"/>
              </a:spcBef>
              <a:spcAft>
                <a:spcPts val="0"/>
              </a:spcAft>
              <a:buNone/>
            </a:pPr>
            <a:r>
              <a:rPr lang="en-US"/>
              <a:t>Forms need to be turned in before a student can participate in athletics:</a:t>
            </a:r>
            <a:endParaRPr/>
          </a:p>
          <a:p>
            <a:pPr marL="457200" lvl="0" indent="-306324" algn="l" rtl="0">
              <a:spcBef>
                <a:spcPts val="400"/>
              </a:spcBef>
              <a:spcAft>
                <a:spcPts val="0"/>
              </a:spcAft>
              <a:buClr>
                <a:schemeClr val="accent2"/>
              </a:buClr>
              <a:buSzPts val="1224"/>
              <a:buChar char="🞂"/>
            </a:pPr>
            <a:r>
              <a:rPr lang="en-US"/>
              <a:t>Physical or Alternate Year Form</a:t>
            </a:r>
            <a:endParaRPr/>
          </a:p>
          <a:p>
            <a:pPr marL="457200" lvl="0" indent="-306324" algn="l" rtl="0">
              <a:spcBef>
                <a:spcPts val="0"/>
              </a:spcBef>
              <a:spcAft>
                <a:spcPts val="0"/>
              </a:spcAft>
              <a:buClr>
                <a:schemeClr val="accent2"/>
              </a:buClr>
              <a:buSzPts val="1224"/>
              <a:buChar char="🞂"/>
            </a:pPr>
            <a:r>
              <a:rPr lang="en-US"/>
              <a:t>Student-Family Handbook Acknowledgement Form </a:t>
            </a:r>
            <a:endParaRPr/>
          </a:p>
          <a:p>
            <a:pPr marL="457200" lvl="0" indent="-306324" algn="l" rtl="0">
              <a:spcBef>
                <a:spcPts val="0"/>
              </a:spcBef>
              <a:spcAft>
                <a:spcPts val="0"/>
              </a:spcAft>
              <a:buClr>
                <a:schemeClr val="accent2"/>
              </a:buClr>
              <a:buSzPts val="1224"/>
              <a:buChar char="🞂"/>
            </a:pPr>
            <a:r>
              <a:rPr lang="en-US"/>
              <a:t>Emergency Contact Form</a:t>
            </a:r>
            <a:endParaRPr/>
          </a:p>
          <a:p>
            <a:pPr marL="457200" lvl="0" indent="-306324" algn="l" rtl="0">
              <a:spcBef>
                <a:spcPts val="0"/>
              </a:spcBef>
              <a:spcAft>
                <a:spcPts val="0"/>
              </a:spcAft>
              <a:buClr>
                <a:schemeClr val="accent2"/>
              </a:buClr>
              <a:buSzPts val="1224"/>
              <a:buChar char="🞂"/>
            </a:pPr>
            <a:r>
              <a:rPr lang="en-US"/>
              <a:t>Concussion Agreement Form</a:t>
            </a:r>
            <a:endParaRPr/>
          </a:p>
          <a:p>
            <a:pPr marL="457200" lvl="0" indent="0" algn="l" rtl="0">
              <a:spcBef>
                <a:spcPts val="400"/>
              </a:spcBef>
              <a:spcAft>
                <a:spcPts val="0"/>
              </a:spcAft>
              <a:buNone/>
            </a:pPr>
            <a:endParaRPr/>
          </a:p>
        </p:txBody>
      </p:sp>
      <p:sp>
        <p:nvSpPr>
          <p:cNvPr id="150" name="Google Shape;150;ge7a6bb3e3d_0_6"/>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ATHLETIC FORMS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ge7a6bb3e3d_0_12"/>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342900" lvl="0" indent="-358140" algn="l" rtl="0">
              <a:spcBef>
                <a:spcPts val="0"/>
              </a:spcBef>
              <a:spcAft>
                <a:spcPts val="0"/>
              </a:spcAft>
              <a:buClr>
                <a:schemeClr val="accent2"/>
              </a:buClr>
              <a:buSzPts val="3200"/>
              <a:buFont typeface="Arial"/>
              <a:buChar char="•"/>
            </a:pPr>
            <a:r>
              <a:rPr lang="en-US" sz="3200"/>
              <a:t>Physical Form - Every other year – typically 7</a:t>
            </a:r>
            <a:r>
              <a:rPr lang="en-US" sz="3200" baseline="30000"/>
              <a:t>th</a:t>
            </a:r>
            <a:r>
              <a:rPr lang="en-US" sz="3200"/>
              <a:t>, 9</a:t>
            </a:r>
            <a:r>
              <a:rPr lang="en-US" sz="3200" baseline="30000"/>
              <a:t>th</a:t>
            </a:r>
            <a:r>
              <a:rPr lang="en-US" sz="3200"/>
              <a:t>, 11</a:t>
            </a:r>
            <a:r>
              <a:rPr lang="en-US" sz="3200" baseline="30000"/>
              <a:t>th</a:t>
            </a:r>
            <a:r>
              <a:rPr lang="en-US" sz="3200"/>
              <a:t> grades</a:t>
            </a:r>
            <a:endParaRPr sz="3200"/>
          </a:p>
          <a:p>
            <a:pPr marL="742950" lvl="1" indent="-299085" algn="l" rtl="0">
              <a:spcBef>
                <a:spcPts val="518"/>
              </a:spcBef>
              <a:spcAft>
                <a:spcPts val="0"/>
              </a:spcAft>
              <a:buClr>
                <a:schemeClr val="dk1"/>
              </a:buClr>
              <a:buSzPts val="2800"/>
              <a:buFont typeface="Arial"/>
              <a:buChar char="–"/>
            </a:pPr>
            <a:r>
              <a:rPr lang="en-US" sz="2800"/>
              <a:t>WIAA cuts off their Physical Date at April 1.</a:t>
            </a:r>
            <a:endParaRPr sz="2800"/>
          </a:p>
          <a:p>
            <a:pPr marL="742950" lvl="0" indent="0" algn="l" rtl="0">
              <a:spcBef>
                <a:spcPts val="518"/>
              </a:spcBef>
              <a:spcAft>
                <a:spcPts val="0"/>
              </a:spcAft>
              <a:buNone/>
            </a:pPr>
            <a:endParaRPr sz="2800"/>
          </a:p>
          <a:p>
            <a:pPr marL="342900" lvl="0" indent="-358140" algn="l" rtl="0">
              <a:spcBef>
                <a:spcPts val="592"/>
              </a:spcBef>
              <a:spcAft>
                <a:spcPts val="0"/>
              </a:spcAft>
              <a:buClr>
                <a:schemeClr val="accent2"/>
              </a:buClr>
              <a:buSzPts val="3200"/>
              <a:buFont typeface="Arial"/>
              <a:buChar char="•"/>
            </a:pPr>
            <a:r>
              <a:rPr lang="en-US" sz="3200"/>
              <a:t>Alternate Year Card – Required in years when a physical is not – typically 8</a:t>
            </a:r>
            <a:r>
              <a:rPr lang="en-US" sz="3200" baseline="30000"/>
              <a:t>th</a:t>
            </a:r>
            <a:r>
              <a:rPr lang="en-US" sz="3200"/>
              <a:t>, 10</a:t>
            </a:r>
            <a:r>
              <a:rPr lang="en-US" sz="3200" baseline="30000"/>
              <a:t>th</a:t>
            </a:r>
            <a:r>
              <a:rPr lang="en-US" sz="3200"/>
              <a:t>, and 12</a:t>
            </a:r>
            <a:r>
              <a:rPr lang="en-US" sz="3200" baseline="30000"/>
              <a:t>th</a:t>
            </a:r>
            <a:r>
              <a:rPr lang="en-US" sz="3200"/>
              <a:t> grades</a:t>
            </a:r>
            <a:endParaRPr sz="3200"/>
          </a:p>
          <a:p>
            <a:pPr marL="742950" lvl="1" indent="-374650" algn="l" rtl="0">
              <a:spcBef>
                <a:spcPts val="592"/>
              </a:spcBef>
              <a:spcAft>
                <a:spcPts val="0"/>
              </a:spcAft>
              <a:buClr>
                <a:schemeClr val="dk1"/>
              </a:buClr>
              <a:buSzPts val="3200"/>
              <a:buFont typeface="Arial"/>
              <a:buChar char="–"/>
            </a:pPr>
            <a:r>
              <a:rPr lang="en-US" sz="3200"/>
              <a:t>Need parent/guardian signature</a:t>
            </a:r>
            <a:endParaRPr/>
          </a:p>
        </p:txBody>
      </p:sp>
      <p:sp>
        <p:nvSpPr>
          <p:cNvPr id="157" name="Google Shape;157;ge7a6bb3e3d_0_12"/>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a:t>Physicals or Alternate Year Cards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ge7a6bb3e3d_0_18"/>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342900" lvl="0" indent="-342900" algn="l" rtl="0">
              <a:spcBef>
                <a:spcPts val="0"/>
              </a:spcBef>
              <a:spcAft>
                <a:spcPts val="0"/>
              </a:spcAft>
              <a:buClr>
                <a:schemeClr val="accent2"/>
              </a:buClr>
              <a:buSzPts val="3200"/>
              <a:buFont typeface="Arial"/>
              <a:buChar char="•"/>
            </a:pPr>
            <a:r>
              <a:rPr lang="en-US" sz="3200"/>
              <a:t>$35.00 Per Activity</a:t>
            </a:r>
            <a:endParaRPr sz="3200"/>
          </a:p>
          <a:p>
            <a:pPr marL="742950" lvl="1" indent="-285750" algn="l" rtl="0">
              <a:spcBef>
                <a:spcPts val="560"/>
              </a:spcBef>
              <a:spcAft>
                <a:spcPts val="0"/>
              </a:spcAft>
              <a:buClr>
                <a:schemeClr val="dk1"/>
              </a:buClr>
              <a:buSzPts val="2800"/>
              <a:buFont typeface="Arial"/>
              <a:buChar char="–"/>
            </a:pPr>
            <a:r>
              <a:rPr lang="en-US" sz="2800"/>
              <a:t>Can be paid all at once or seasonally</a:t>
            </a:r>
            <a:endParaRPr sz="2800"/>
          </a:p>
          <a:p>
            <a:pPr marL="742950" lvl="0" indent="0" algn="l" rtl="0">
              <a:spcBef>
                <a:spcPts val="560"/>
              </a:spcBef>
              <a:spcAft>
                <a:spcPts val="0"/>
              </a:spcAft>
              <a:buClr>
                <a:schemeClr val="dk1"/>
              </a:buClr>
              <a:buSzPts val="1100"/>
              <a:buFont typeface="Arial"/>
              <a:buNone/>
            </a:pPr>
            <a:endParaRPr sz="3200"/>
          </a:p>
          <a:p>
            <a:pPr marL="342900" lvl="0" indent="-342900" algn="l" rtl="0">
              <a:spcBef>
                <a:spcPts val="640"/>
              </a:spcBef>
              <a:spcAft>
                <a:spcPts val="0"/>
              </a:spcAft>
              <a:buClr>
                <a:schemeClr val="accent2"/>
              </a:buClr>
              <a:buSzPts val="3200"/>
              <a:buFont typeface="Arial"/>
              <a:buChar char="•"/>
            </a:pPr>
            <a:r>
              <a:rPr lang="en-US" sz="3200"/>
              <a:t>$105.00 Student Maximum</a:t>
            </a:r>
            <a:endParaRPr sz="3200"/>
          </a:p>
          <a:p>
            <a:pPr marL="342900" lvl="0" indent="0" algn="l" rtl="0">
              <a:spcBef>
                <a:spcPts val="640"/>
              </a:spcBef>
              <a:spcAft>
                <a:spcPts val="0"/>
              </a:spcAft>
              <a:buClr>
                <a:schemeClr val="dk1"/>
              </a:buClr>
              <a:buSzPts val="1100"/>
              <a:buFont typeface="Arial"/>
              <a:buNone/>
            </a:pPr>
            <a:endParaRPr sz="3200"/>
          </a:p>
          <a:p>
            <a:pPr marL="342900" lvl="0" indent="-342900" algn="l" rtl="0">
              <a:spcBef>
                <a:spcPts val="640"/>
              </a:spcBef>
              <a:spcAft>
                <a:spcPts val="0"/>
              </a:spcAft>
              <a:buClr>
                <a:schemeClr val="accent2"/>
              </a:buClr>
              <a:buSzPts val="3200"/>
              <a:buFont typeface="Arial"/>
              <a:buChar char="•"/>
            </a:pPr>
            <a:r>
              <a:rPr lang="en-US" sz="3200"/>
              <a:t>$150.00 Family Maximum</a:t>
            </a:r>
            <a:endParaRPr sz="3200"/>
          </a:p>
          <a:p>
            <a:pPr marL="342900" lvl="0" indent="-374650" algn="l" rtl="0">
              <a:lnSpc>
                <a:spcPct val="90000"/>
              </a:lnSpc>
              <a:spcBef>
                <a:spcPts val="400"/>
              </a:spcBef>
              <a:spcAft>
                <a:spcPts val="0"/>
              </a:spcAft>
              <a:buClr>
                <a:schemeClr val="accent2"/>
              </a:buClr>
              <a:buSzPts val="3200"/>
              <a:buFont typeface="Arial"/>
              <a:buChar char="•"/>
            </a:pPr>
            <a:r>
              <a:rPr lang="en-US"/>
              <a:t>Students/Families eligible for free and reduced lunch may have the activity fee waived.  Please inquire in the office for an application form.</a:t>
            </a:r>
            <a:endParaRPr sz="3200"/>
          </a:p>
          <a:p>
            <a:pPr marL="0" lvl="0" indent="0" algn="l" rtl="0">
              <a:spcBef>
                <a:spcPts val="400"/>
              </a:spcBef>
              <a:spcAft>
                <a:spcPts val="0"/>
              </a:spcAft>
              <a:buNone/>
            </a:pPr>
            <a:endParaRPr/>
          </a:p>
        </p:txBody>
      </p:sp>
      <p:sp>
        <p:nvSpPr>
          <p:cNvPr id="164" name="Google Shape;164;ge7a6bb3e3d_0_18"/>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Activity Fees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ge7a6bb3e3d_0_24"/>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342900" lvl="0" indent="-260350" algn="l" rtl="0">
              <a:spcBef>
                <a:spcPts val="0"/>
              </a:spcBef>
              <a:spcAft>
                <a:spcPts val="0"/>
              </a:spcAft>
              <a:buClr>
                <a:schemeClr val="accent2"/>
              </a:buClr>
              <a:buSzPts val="1900"/>
              <a:buFont typeface="Arial"/>
              <a:buChar char="•"/>
            </a:pPr>
            <a:r>
              <a:rPr lang="en-US" sz="1900"/>
              <a:t>1.) Go to </a:t>
            </a:r>
            <a:r>
              <a:rPr lang="en-US" sz="1900" u="sng">
                <a:hlinkClick r:id="rId3"/>
              </a:rPr>
              <a:t>https://www.dairylandconference.org/public/genie/621/school/4/</a:t>
            </a:r>
            <a:endParaRPr sz="1900"/>
          </a:p>
          <a:p>
            <a:pPr marL="342900" lvl="0" indent="-260350" algn="l" rtl="0">
              <a:spcBef>
                <a:spcPts val="0"/>
              </a:spcBef>
              <a:spcAft>
                <a:spcPts val="0"/>
              </a:spcAft>
              <a:buClr>
                <a:schemeClr val="accent2"/>
              </a:buClr>
              <a:buSzPts val="1900"/>
              <a:buFont typeface="Arial"/>
              <a:buChar char="•"/>
            </a:pPr>
            <a:r>
              <a:rPr lang="en-US" sz="1900"/>
              <a:t>2.) Click on Notify Me on the right side.</a:t>
            </a:r>
            <a:endParaRPr sz="1900"/>
          </a:p>
          <a:p>
            <a:pPr marL="342900" lvl="0" indent="-260350" algn="l" rtl="0">
              <a:spcBef>
                <a:spcPts val="0"/>
              </a:spcBef>
              <a:spcAft>
                <a:spcPts val="0"/>
              </a:spcAft>
              <a:buClr>
                <a:schemeClr val="accent2"/>
              </a:buClr>
              <a:buSzPts val="1900"/>
              <a:buFont typeface="Arial"/>
              <a:buChar char="•"/>
            </a:pPr>
            <a:r>
              <a:rPr lang="en-US" sz="1900"/>
              <a:t>3.) Enter your email address and password and click on Create Account.</a:t>
            </a:r>
            <a:endParaRPr sz="1900"/>
          </a:p>
          <a:p>
            <a:pPr marL="342900" lvl="0" indent="-260350" algn="l" rtl="0">
              <a:spcBef>
                <a:spcPts val="0"/>
              </a:spcBef>
              <a:spcAft>
                <a:spcPts val="0"/>
              </a:spcAft>
              <a:buClr>
                <a:schemeClr val="accent2"/>
              </a:buClr>
              <a:buSzPts val="1900"/>
              <a:buFont typeface="Arial"/>
              <a:buChar char="•"/>
            </a:pPr>
            <a:r>
              <a:rPr lang="en-US" sz="1900"/>
              <a:t>4.) Enter your Name, Last Name, Mobile Number, Mobile Provider and select Who Are You. </a:t>
            </a:r>
            <a:endParaRPr sz="1900"/>
          </a:p>
          <a:p>
            <a:pPr marL="342900" lvl="0" indent="-260350" algn="l" rtl="0">
              <a:spcBef>
                <a:spcPts val="0"/>
              </a:spcBef>
              <a:spcAft>
                <a:spcPts val="0"/>
              </a:spcAft>
              <a:buClr>
                <a:schemeClr val="accent2"/>
              </a:buClr>
              <a:buSzPts val="1900"/>
              <a:buFont typeface="Arial"/>
              <a:buChar char="•"/>
            </a:pPr>
            <a:r>
              <a:rPr lang="en-US" sz="1900"/>
              <a:t>5.) Click Save and Continue</a:t>
            </a:r>
            <a:endParaRPr sz="1900"/>
          </a:p>
          <a:p>
            <a:pPr marL="342900" lvl="0" indent="-260350" algn="l" rtl="0">
              <a:spcBef>
                <a:spcPts val="0"/>
              </a:spcBef>
              <a:spcAft>
                <a:spcPts val="0"/>
              </a:spcAft>
              <a:buClr>
                <a:schemeClr val="accent2"/>
              </a:buClr>
              <a:buSzPts val="1900"/>
              <a:buFont typeface="Arial"/>
              <a:buChar char="•"/>
            </a:pPr>
            <a:r>
              <a:rPr lang="en-US" sz="1900"/>
              <a:t>6.) Select the activities you want to subscribe and click Continue To Next Step.</a:t>
            </a:r>
            <a:endParaRPr sz="1900"/>
          </a:p>
          <a:p>
            <a:pPr marL="342900" lvl="0" indent="-260350" algn="l" rtl="0">
              <a:spcBef>
                <a:spcPts val="0"/>
              </a:spcBef>
              <a:spcAft>
                <a:spcPts val="0"/>
              </a:spcAft>
              <a:buClr>
                <a:schemeClr val="accent2"/>
              </a:buClr>
              <a:buSzPts val="1900"/>
              <a:buFont typeface="Arial"/>
              <a:buChar char="•"/>
            </a:pPr>
            <a:r>
              <a:rPr lang="en-US" sz="1900"/>
              <a:t>7.) Select from the drop down of each activity to choose how many hours, days or weeks you would want to receive a reminder before each activity. Select the Yes or No option if you would want to receive a  notification whenever there is a change of schedule. </a:t>
            </a:r>
            <a:endParaRPr sz="1900"/>
          </a:p>
          <a:p>
            <a:pPr marL="342900" lvl="0" indent="-260350" algn="l" rtl="0">
              <a:spcBef>
                <a:spcPts val="0"/>
              </a:spcBef>
              <a:spcAft>
                <a:spcPts val="0"/>
              </a:spcAft>
              <a:buClr>
                <a:schemeClr val="accent2"/>
              </a:buClr>
              <a:buSzPts val="1900"/>
              <a:buFont typeface="Arial"/>
              <a:buChar char="•"/>
            </a:pPr>
            <a:r>
              <a:rPr lang="en-US" sz="1900"/>
              <a:t>8.) Click Save My Settings.</a:t>
            </a:r>
            <a:endParaRPr sz="1400"/>
          </a:p>
        </p:txBody>
      </p:sp>
      <p:sp>
        <p:nvSpPr>
          <p:cNvPr id="171" name="Google Shape;171;ge7a6bb3e3d_0_24"/>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fontScale="90000"/>
          </a:bodyPr>
          <a:lstStyle/>
          <a:p>
            <a:pPr marL="0" lvl="0" indent="0" algn="ctr" rtl="0">
              <a:spcBef>
                <a:spcPts val="0"/>
              </a:spcBef>
              <a:spcAft>
                <a:spcPts val="0"/>
              </a:spcAft>
              <a:buNone/>
            </a:pPr>
            <a:r>
              <a:rPr lang="en-US" sz="4400" b="0">
                <a:solidFill>
                  <a:schemeClr val="dk1"/>
                </a:solidFill>
              </a:rPr>
              <a:t>rSchool Today- Athletic Schedules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ge7a6bb3e3d_0_0"/>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365125" lvl="0" indent="-292163" algn="l" rtl="0">
              <a:spcBef>
                <a:spcPts val="360"/>
              </a:spcBef>
              <a:spcAft>
                <a:spcPts val="0"/>
              </a:spcAft>
              <a:buClr>
                <a:srgbClr val="FF0000"/>
              </a:buClr>
              <a:buSzPts val="1800"/>
              <a:buFont typeface="Arial"/>
              <a:buChar char="🞂"/>
            </a:pPr>
            <a:r>
              <a:rPr lang="en-US" sz="3200"/>
              <a:t>The C-FC Co-Curricular Code: Please take the time to review the entire code, which can be found on pages 21-26 of the Student Handbook.</a:t>
            </a:r>
            <a:endParaRPr/>
          </a:p>
        </p:txBody>
      </p:sp>
      <p:sp>
        <p:nvSpPr>
          <p:cNvPr id="64" name="Google Shape;64;ge7a6bb3e3d_0_0"/>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fontScale="90000"/>
          </a:bodyPr>
          <a:lstStyle/>
          <a:p>
            <a:pPr marL="0" lvl="0" indent="0" algn="ctr" rtl="0">
              <a:spcBef>
                <a:spcPts val="0"/>
              </a:spcBef>
              <a:spcAft>
                <a:spcPts val="0"/>
              </a:spcAft>
              <a:buNone/>
            </a:pPr>
            <a:r>
              <a:rPr lang="en-US"/>
              <a:t>Cochrane-Fountain City Co-Curricular Code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5"/>
        <p:cNvGrpSpPr/>
        <p:nvPr/>
      </p:nvGrpSpPr>
      <p:grpSpPr>
        <a:xfrm>
          <a:off x="0" y="0"/>
          <a:ext cx="0" cy="0"/>
          <a:chOff x="0" y="0"/>
          <a:chExt cx="0" cy="0"/>
        </a:xfrm>
      </p:grpSpPr>
      <p:sp>
        <p:nvSpPr>
          <p:cNvPr id="176" name="Google Shape;176;p15"/>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90000"/>
              </a:lnSpc>
              <a:spcBef>
                <a:spcPts val="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Cell phones must be turned off and stowed and cannot be used while in the locker room or any other changing area.</a:t>
            </a:r>
            <a:endParaRPr sz="2800"/>
          </a:p>
          <a:p>
            <a:pPr marL="365125" marR="0" lvl="0" indent="-312483" algn="l" rtl="0">
              <a:lnSpc>
                <a:spcPct val="90000"/>
              </a:lnSpc>
              <a:spcBef>
                <a:spcPts val="0"/>
              </a:spcBef>
              <a:spcAft>
                <a:spcPts val="0"/>
              </a:spcAft>
              <a:buClr>
                <a:schemeClr val="accent2"/>
              </a:buClr>
              <a:buSzPts val="2800"/>
              <a:buChar char="🞂"/>
            </a:pPr>
            <a:r>
              <a:rPr lang="en-US" sz="2800"/>
              <a:t>Each athlete is given a combination lock and locker for their belongings.</a:t>
            </a:r>
            <a:endParaRPr sz="2800"/>
          </a:p>
          <a:p>
            <a:pPr marL="620712" marR="0" lvl="1" indent="-292100" algn="l" rtl="0">
              <a:lnSpc>
                <a:spcPct val="90000"/>
              </a:lnSpc>
              <a:spcBef>
                <a:spcPts val="0"/>
              </a:spcBef>
              <a:spcAft>
                <a:spcPts val="0"/>
              </a:spcAft>
              <a:buSzPts val="2800"/>
              <a:buChar char="◦"/>
            </a:pPr>
            <a:r>
              <a:rPr lang="en-US" sz="2800"/>
              <a:t>It is the responsibility of the student to lock up all belongings.</a:t>
            </a:r>
            <a:endParaRPr sz="2800"/>
          </a:p>
          <a:p>
            <a:pPr marL="365125" marR="0" lvl="0" indent="-355663" algn="l" rtl="0">
              <a:lnSpc>
                <a:spcPct val="90000"/>
              </a:lnSpc>
              <a:spcBef>
                <a:spcPts val="0"/>
              </a:spcBef>
              <a:spcAft>
                <a:spcPts val="0"/>
              </a:spcAft>
              <a:buClr>
                <a:schemeClr val="accent2"/>
              </a:buClr>
              <a:buSzPts val="2800"/>
              <a:buChar char="🞂"/>
            </a:pPr>
            <a:r>
              <a:rPr lang="en-US" sz="2800"/>
              <a:t>Many visiting teams has use of our locker rooms during games. </a:t>
            </a:r>
            <a:endParaRPr sz="2800"/>
          </a:p>
        </p:txBody>
      </p:sp>
      <p:sp>
        <p:nvSpPr>
          <p:cNvPr id="177" name="Google Shape;177;p15"/>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a:t>Locker Rooms</a:t>
            </a:r>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1"/>
        <p:cNvGrpSpPr/>
        <p:nvPr/>
      </p:nvGrpSpPr>
      <p:grpSpPr>
        <a:xfrm>
          <a:off x="0" y="0"/>
          <a:ext cx="0" cy="0"/>
          <a:chOff x="0" y="0"/>
          <a:chExt cx="0" cy="0"/>
        </a:xfrm>
      </p:grpSpPr>
      <p:sp>
        <p:nvSpPr>
          <p:cNvPr id="182" name="Google Shape;182;p24"/>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80000"/>
              </a:lnSpc>
              <a:spcBef>
                <a:spcPts val="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Co-curricular code is enforced year-round throughout a student’s tenure at CFC</a:t>
            </a:r>
            <a:endParaRPr/>
          </a:p>
          <a:p>
            <a:pPr marL="365125" marR="0" lvl="0" indent="0" algn="l" rtl="0">
              <a:lnSpc>
                <a:spcPct val="80000"/>
              </a:lnSpc>
              <a:spcBef>
                <a:spcPts val="400"/>
              </a:spcBef>
              <a:spcAft>
                <a:spcPts val="0"/>
              </a:spcAft>
              <a:buNone/>
            </a:pPr>
            <a:endParaRPr/>
          </a:p>
        </p:txBody>
      </p:sp>
      <p:sp>
        <p:nvSpPr>
          <p:cNvPr id="183" name="Google Shape;183;p24"/>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100000"/>
              </a:lnSpc>
              <a:spcBef>
                <a:spcPts val="0"/>
              </a:spcBef>
              <a:spcAft>
                <a:spcPts val="0"/>
              </a:spcAft>
              <a:buClr>
                <a:schemeClr val="dk2"/>
              </a:buClr>
              <a:buSzPct val="100000"/>
              <a:buFont typeface="Arial"/>
              <a:buNone/>
            </a:pPr>
            <a:r>
              <a:rPr lang="en-US" sz="4100" b="1" i="0" u="none" strike="noStrike" cap="none">
                <a:solidFill>
                  <a:schemeClr val="dk2"/>
                </a:solidFill>
                <a:latin typeface="Arial"/>
                <a:ea typeface="Arial"/>
                <a:cs typeface="Arial"/>
                <a:sym typeface="Arial"/>
              </a:rPr>
              <a:t>Participant Conduct and Penalties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7"/>
        <p:cNvGrpSpPr/>
        <p:nvPr/>
      </p:nvGrpSpPr>
      <p:grpSpPr>
        <a:xfrm>
          <a:off x="0" y="0"/>
          <a:ext cx="0" cy="0"/>
          <a:chOff x="0" y="0"/>
          <a:chExt cx="0" cy="0"/>
        </a:xfrm>
      </p:grpSpPr>
      <p:sp>
        <p:nvSpPr>
          <p:cNvPr id="188" name="Google Shape;188;p26"/>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90000"/>
              </a:lnSpc>
              <a:spcBef>
                <a:spcPts val="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A participant may not:</a:t>
            </a:r>
            <a:endParaRPr/>
          </a:p>
          <a:p>
            <a:pPr marL="620712" marR="0" lvl="1" indent="-228599" algn="l" rtl="0">
              <a:lnSpc>
                <a:spcPct val="90000"/>
              </a:lnSpc>
              <a:spcBef>
                <a:spcPts val="300"/>
              </a:spcBef>
              <a:spcAft>
                <a:spcPts val="0"/>
              </a:spcAft>
              <a:buClr>
                <a:schemeClr val="accent2"/>
              </a:buClr>
              <a:buSzPts val="2400"/>
              <a:buFont typeface="Verdana"/>
              <a:buChar char="◦"/>
            </a:pPr>
            <a:r>
              <a:rPr lang="en-US" sz="2400" b="0" i="0" u="none" strike="noStrike" cap="none">
                <a:solidFill>
                  <a:schemeClr val="dk1"/>
                </a:solidFill>
                <a:latin typeface="Arial"/>
                <a:ea typeface="Arial"/>
                <a:cs typeface="Arial"/>
                <a:sym typeface="Arial"/>
              </a:rPr>
              <a:t>Drink alcoholic beverages</a:t>
            </a:r>
            <a:endParaRPr/>
          </a:p>
          <a:p>
            <a:pPr marL="620712" marR="0" lvl="1" indent="-228600" algn="l" rtl="0">
              <a:lnSpc>
                <a:spcPct val="90000"/>
              </a:lnSpc>
              <a:spcBef>
                <a:spcPts val="300"/>
              </a:spcBef>
              <a:spcAft>
                <a:spcPts val="0"/>
              </a:spcAft>
              <a:buClr>
                <a:schemeClr val="accent2"/>
              </a:buClr>
              <a:buSzPts val="2400"/>
              <a:buFont typeface="Verdana"/>
              <a:buChar char="◦"/>
            </a:pPr>
            <a:r>
              <a:rPr lang="en-US" sz="2400" b="0" i="0" u="none" strike="noStrike" cap="none">
                <a:solidFill>
                  <a:schemeClr val="dk1"/>
                </a:solidFill>
                <a:latin typeface="Arial"/>
                <a:ea typeface="Arial"/>
                <a:cs typeface="Arial"/>
                <a:sym typeface="Arial"/>
              </a:rPr>
              <a:t>Smoke or chew tobacco products</a:t>
            </a:r>
            <a:endParaRPr sz="2400" b="0" i="0" u="none" strike="noStrike" cap="none">
              <a:solidFill>
                <a:schemeClr val="dk1"/>
              </a:solidFill>
              <a:latin typeface="Arial"/>
              <a:ea typeface="Arial"/>
              <a:cs typeface="Arial"/>
              <a:sym typeface="Arial"/>
            </a:endParaRPr>
          </a:p>
          <a:p>
            <a:pPr marL="620712" marR="0" lvl="1" indent="-228599" algn="l" rtl="0">
              <a:lnSpc>
                <a:spcPct val="90000"/>
              </a:lnSpc>
              <a:spcBef>
                <a:spcPts val="300"/>
              </a:spcBef>
              <a:spcAft>
                <a:spcPts val="0"/>
              </a:spcAft>
              <a:buClr>
                <a:schemeClr val="accent2"/>
              </a:buClr>
              <a:buSzPts val="2400"/>
              <a:buChar char="◦"/>
            </a:pPr>
            <a:r>
              <a:rPr lang="en-US" sz="2400"/>
              <a:t>Use any vape devices, electronic cigarettes, JUUL electronic vape devices or look-alikes.</a:t>
            </a:r>
            <a:endParaRPr sz="2400"/>
          </a:p>
          <a:p>
            <a:pPr marL="620712" marR="0" lvl="1" indent="-228599" algn="l" rtl="0">
              <a:lnSpc>
                <a:spcPct val="90000"/>
              </a:lnSpc>
              <a:spcBef>
                <a:spcPts val="300"/>
              </a:spcBef>
              <a:spcAft>
                <a:spcPts val="0"/>
              </a:spcAft>
              <a:buClr>
                <a:schemeClr val="accent2"/>
              </a:buClr>
              <a:buSzPts val="2400"/>
              <a:buFont typeface="Verdana"/>
              <a:buChar char="◦"/>
            </a:pPr>
            <a:r>
              <a:rPr lang="en-US" sz="2400" b="0" i="0" u="none" strike="noStrike" cap="none">
                <a:solidFill>
                  <a:schemeClr val="dk1"/>
                </a:solidFill>
                <a:latin typeface="Arial"/>
                <a:ea typeface="Arial"/>
                <a:cs typeface="Arial"/>
                <a:sym typeface="Arial"/>
              </a:rPr>
              <a:t>Use any drugs other than those prescribed or over the counter</a:t>
            </a:r>
            <a:endParaRPr/>
          </a:p>
          <a:p>
            <a:pPr marL="620712" marR="0" lvl="1" indent="-228599" algn="l" rtl="0">
              <a:lnSpc>
                <a:spcPct val="90000"/>
              </a:lnSpc>
              <a:spcBef>
                <a:spcPts val="300"/>
              </a:spcBef>
              <a:spcAft>
                <a:spcPts val="0"/>
              </a:spcAft>
              <a:buClr>
                <a:schemeClr val="accent2"/>
              </a:buClr>
              <a:buSzPts val="2400"/>
              <a:buFont typeface="Verdana"/>
              <a:buChar char="◦"/>
            </a:pPr>
            <a:r>
              <a:rPr lang="en-US" sz="2400" i="1"/>
              <a:t>KNOWINGLY</a:t>
            </a:r>
            <a:r>
              <a:rPr lang="en-US" sz="2400" b="0" i="1" u="none" strike="noStrike" cap="none">
                <a:solidFill>
                  <a:schemeClr val="dk1"/>
                </a:solidFill>
                <a:latin typeface="Arial"/>
                <a:ea typeface="Arial"/>
                <a:cs typeface="Arial"/>
                <a:sym typeface="Arial"/>
              </a:rPr>
              <a:t> or </a:t>
            </a:r>
            <a:r>
              <a:rPr lang="en-US" sz="2400" i="1"/>
              <a:t>UNKNOWINGLY</a:t>
            </a:r>
            <a:r>
              <a:rPr lang="en-US" sz="2400" b="0" i="1" u="none" strike="noStrike" cap="none">
                <a:solidFill>
                  <a:schemeClr val="dk1"/>
                </a:solidFill>
                <a:latin typeface="Arial"/>
                <a:ea typeface="Arial"/>
                <a:cs typeface="Arial"/>
                <a:sym typeface="Arial"/>
              </a:rPr>
              <a:t> </a:t>
            </a:r>
            <a:r>
              <a:rPr lang="en-US" sz="2400" b="0" i="0" u="none" strike="noStrike" cap="none">
                <a:solidFill>
                  <a:schemeClr val="dk1"/>
                </a:solidFill>
                <a:latin typeface="Arial"/>
                <a:ea typeface="Arial"/>
                <a:cs typeface="Arial"/>
                <a:sym typeface="Arial"/>
              </a:rPr>
              <a:t>possess, handle, purchase or transport these products</a:t>
            </a:r>
            <a:endParaRPr/>
          </a:p>
          <a:p>
            <a:pPr marL="620712" marR="0" lvl="1" indent="-228599" algn="l" rtl="0">
              <a:lnSpc>
                <a:spcPct val="90000"/>
              </a:lnSpc>
              <a:spcBef>
                <a:spcPts val="300"/>
              </a:spcBef>
              <a:spcAft>
                <a:spcPts val="0"/>
              </a:spcAft>
              <a:buClr>
                <a:schemeClr val="accent2"/>
              </a:buClr>
              <a:buSzPts val="2400"/>
              <a:buFont typeface="Verdana"/>
              <a:buChar char="◦"/>
            </a:pPr>
            <a:r>
              <a:rPr lang="en-US" sz="2400" b="0" i="0" u="none" strike="noStrike" cap="none">
                <a:solidFill>
                  <a:schemeClr val="dk1"/>
                </a:solidFill>
                <a:latin typeface="Arial"/>
                <a:ea typeface="Arial"/>
                <a:cs typeface="Arial"/>
                <a:sym typeface="Arial"/>
              </a:rPr>
              <a:t>Participate in hazing activities</a:t>
            </a:r>
            <a:endParaRPr/>
          </a:p>
          <a:p>
            <a:pPr marL="620712" marR="0" lvl="1" indent="-228599" algn="l" rtl="0">
              <a:lnSpc>
                <a:spcPct val="90000"/>
              </a:lnSpc>
              <a:spcBef>
                <a:spcPts val="300"/>
              </a:spcBef>
              <a:spcAft>
                <a:spcPts val="0"/>
              </a:spcAft>
              <a:buClr>
                <a:schemeClr val="accent2"/>
              </a:buClr>
              <a:buSzPts val="2400"/>
              <a:buFont typeface="Verdana"/>
              <a:buChar char="◦"/>
            </a:pPr>
            <a:r>
              <a:rPr lang="en-US" sz="2400" b="0" i="0" u="none" strike="noStrike" cap="none">
                <a:solidFill>
                  <a:schemeClr val="dk1"/>
                </a:solidFill>
                <a:latin typeface="Arial"/>
                <a:ea typeface="Arial"/>
                <a:cs typeface="Arial"/>
                <a:sym typeface="Arial"/>
              </a:rPr>
              <a:t>Be involved in any other immoral or unacceptable conduct contrary to the ideals, principles, and standards of the school</a:t>
            </a:r>
            <a:endParaRPr/>
          </a:p>
        </p:txBody>
      </p:sp>
      <p:sp>
        <p:nvSpPr>
          <p:cNvPr id="189" name="Google Shape;189;p26"/>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100000"/>
              </a:lnSpc>
              <a:spcBef>
                <a:spcPts val="0"/>
              </a:spcBef>
              <a:spcAft>
                <a:spcPts val="0"/>
              </a:spcAft>
              <a:buClr>
                <a:schemeClr val="dk2"/>
              </a:buClr>
              <a:buSzPct val="100000"/>
              <a:buFont typeface="Arial"/>
              <a:buNone/>
            </a:pPr>
            <a:r>
              <a:rPr lang="en-US" sz="4100" b="1" i="0" u="none" strike="noStrike" cap="none">
                <a:solidFill>
                  <a:schemeClr val="dk2"/>
                </a:solidFill>
                <a:latin typeface="Arial"/>
                <a:ea typeface="Arial"/>
                <a:cs typeface="Arial"/>
                <a:sym typeface="Arial"/>
              </a:rPr>
              <a:t>Participant Conduct and Penalties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body" idx="1"/>
          </p:nvPr>
        </p:nvSpPr>
        <p:spPr>
          <a:xfrm>
            <a:off x="457200" y="1341437"/>
            <a:ext cx="8229600" cy="5075237"/>
          </a:xfrm>
          <a:prstGeom prst="rect">
            <a:avLst/>
          </a:prstGeom>
          <a:noFill/>
          <a:ln>
            <a:noFill/>
          </a:ln>
        </p:spPr>
        <p:txBody>
          <a:bodyPr spcFirstLastPara="1" wrap="square" lIns="91425" tIns="45700" rIns="91425" bIns="45700" anchor="t" anchorCtr="0">
            <a:normAutofit/>
          </a:bodyPr>
          <a:lstStyle/>
          <a:p>
            <a:pPr marL="609600" marR="0" lvl="0" indent="-609600" algn="l" rtl="0">
              <a:lnSpc>
                <a:spcPct val="70000"/>
              </a:lnSpc>
              <a:spcBef>
                <a:spcPts val="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Written and signed report from a witness filed within 1 week of infraction</a:t>
            </a:r>
            <a:endParaRPr/>
          </a:p>
          <a:p>
            <a:pPr marL="609600" marR="0" lvl="0" indent="-609600" algn="l" rtl="0">
              <a:lnSpc>
                <a:spcPct val="70000"/>
              </a:lnSpc>
              <a:spcBef>
                <a:spcPts val="400"/>
              </a:spcBef>
              <a:spcAft>
                <a:spcPts val="0"/>
              </a:spcAft>
              <a:buClr>
                <a:schemeClr val="accent1"/>
              </a:buClr>
              <a:buSzPts val="1632"/>
              <a:buFont typeface="Noto Sans Symbols"/>
              <a:buNone/>
            </a:pPr>
            <a:endParaRPr sz="2400" b="0" i="0" u="none">
              <a:solidFill>
                <a:schemeClr val="dk1"/>
              </a:solidFill>
              <a:latin typeface="Arial"/>
              <a:ea typeface="Arial"/>
              <a:cs typeface="Arial"/>
              <a:sym typeface="Arial"/>
            </a:endParaRPr>
          </a:p>
          <a:p>
            <a:pPr marL="609600" marR="0" lvl="0" indent="-609600" algn="l" rtl="0">
              <a:lnSpc>
                <a:spcPct val="70000"/>
              </a:lnSpc>
              <a:spcBef>
                <a:spcPts val="40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Student admission of violation: student initiates the admission or admits to the violation upon being questioned by school personnel, which allows the student to be eligible for a </a:t>
            </a:r>
            <a:r>
              <a:rPr lang="en-US" sz="2400" b="0" i="0" u="sng">
                <a:solidFill>
                  <a:schemeClr val="dk1"/>
                </a:solidFill>
                <a:latin typeface="Arial"/>
                <a:ea typeface="Arial"/>
                <a:cs typeface="Arial"/>
                <a:sym typeface="Arial"/>
              </a:rPr>
              <a:t>reduced option discipline</a:t>
            </a:r>
            <a:r>
              <a:rPr lang="en-US" sz="2400" b="0" i="0" u="none">
                <a:solidFill>
                  <a:schemeClr val="dk1"/>
                </a:solidFill>
                <a:latin typeface="Arial"/>
                <a:ea typeface="Arial"/>
                <a:cs typeface="Arial"/>
                <a:sym typeface="Arial"/>
              </a:rPr>
              <a:t>.</a:t>
            </a:r>
            <a:endParaRPr/>
          </a:p>
          <a:p>
            <a:pPr marL="609600" marR="0" lvl="0" indent="-609600" algn="l" rtl="0">
              <a:lnSpc>
                <a:spcPct val="70000"/>
              </a:lnSpc>
              <a:spcBef>
                <a:spcPts val="400"/>
              </a:spcBef>
              <a:spcAft>
                <a:spcPts val="0"/>
              </a:spcAft>
              <a:buClr>
                <a:schemeClr val="accent1"/>
              </a:buClr>
              <a:buSzPts val="1632"/>
              <a:buFont typeface="Noto Sans Symbols"/>
              <a:buNone/>
            </a:pPr>
            <a:endParaRPr sz="2400" b="0" i="0" u="none">
              <a:solidFill>
                <a:schemeClr val="dk1"/>
              </a:solidFill>
              <a:latin typeface="Arial"/>
              <a:ea typeface="Arial"/>
              <a:cs typeface="Arial"/>
              <a:sym typeface="Arial"/>
            </a:endParaRPr>
          </a:p>
          <a:p>
            <a:pPr marL="609600" marR="0" lvl="0" indent="-609600" algn="l" rtl="0">
              <a:lnSpc>
                <a:spcPct val="70000"/>
              </a:lnSpc>
              <a:spcBef>
                <a:spcPts val="40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Student self referral:</a:t>
            </a:r>
            <a:r>
              <a:rPr lang="en-US" sz="2400" b="0" i="1" u="none">
                <a:solidFill>
                  <a:schemeClr val="dk1"/>
                </a:solidFill>
                <a:latin typeface="Arial"/>
                <a:ea typeface="Arial"/>
                <a:cs typeface="Arial"/>
                <a:sym typeface="Arial"/>
              </a:rPr>
              <a:t>   </a:t>
            </a:r>
            <a:r>
              <a:rPr lang="en-US" sz="2400" b="0" i="0" u="none">
                <a:solidFill>
                  <a:schemeClr val="dk1"/>
                </a:solidFill>
                <a:latin typeface="Arial"/>
                <a:ea typeface="Arial"/>
                <a:cs typeface="Arial"/>
                <a:sym typeface="Arial"/>
              </a:rPr>
              <a:t>a student who refers himself to the counselor and who is making satisfactory progress in following the counselor's recommendations is not liable to formal suspension from school, athletics, or co-curricular activities for </a:t>
            </a:r>
            <a:r>
              <a:rPr lang="en-US" sz="2400" b="0" i="0" u="sng">
                <a:solidFill>
                  <a:schemeClr val="dk1"/>
                </a:solidFill>
                <a:latin typeface="Arial"/>
                <a:ea typeface="Arial"/>
                <a:cs typeface="Arial"/>
                <a:sym typeface="Arial"/>
              </a:rPr>
              <a:t>undocumented</a:t>
            </a:r>
            <a:r>
              <a:rPr lang="en-US" sz="2400" b="0" i="0" u="none">
                <a:solidFill>
                  <a:schemeClr val="dk1"/>
                </a:solidFill>
                <a:latin typeface="Arial"/>
                <a:ea typeface="Arial"/>
                <a:cs typeface="Arial"/>
                <a:sym typeface="Arial"/>
              </a:rPr>
              <a:t> violations prior to self referral.</a:t>
            </a:r>
            <a:endParaRPr/>
          </a:p>
          <a:p>
            <a:pPr marL="609600" marR="0" lvl="0" indent="-609600" algn="l" rtl="0">
              <a:lnSpc>
                <a:spcPct val="70000"/>
              </a:lnSpc>
              <a:spcBef>
                <a:spcPts val="400"/>
              </a:spcBef>
              <a:spcAft>
                <a:spcPts val="0"/>
              </a:spcAft>
              <a:buClr>
                <a:schemeClr val="accent1"/>
              </a:buClr>
              <a:buSzPts val="1632"/>
              <a:buFont typeface="Noto Sans Symbols"/>
              <a:buNone/>
            </a:pPr>
            <a:endParaRPr sz="2400" b="0" i="0" u="none">
              <a:solidFill>
                <a:schemeClr val="dk1"/>
              </a:solidFill>
              <a:latin typeface="Arial"/>
              <a:ea typeface="Arial"/>
              <a:cs typeface="Arial"/>
              <a:sym typeface="Arial"/>
            </a:endParaRPr>
          </a:p>
          <a:p>
            <a:pPr marL="609600" marR="0" lvl="0" indent="-609600" algn="l" rtl="0">
              <a:lnSpc>
                <a:spcPct val="70000"/>
              </a:lnSpc>
              <a:spcBef>
                <a:spcPts val="40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Referral by a student’s parent</a:t>
            </a:r>
            <a:endParaRPr/>
          </a:p>
        </p:txBody>
      </p:sp>
      <p:sp>
        <p:nvSpPr>
          <p:cNvPr id="195" name="Google Shape;195;p27"/>
          <p:cNvSpPr txBox="1">
            <a:spLocks noGrp="1"/>
          </p:cNvSpPr>
          <p:nvPr>
            <p:ph type="title" idx="4294967295"/>
          </p:nvPr>
        </p:nvSpPr>
        <p:spPr>
          <a:xfrm>
            <a:off x="457200" y="274638"/>
            <a:ext cx="8229600" cy="95885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100000"/>
              </a:lnSpc>
              <a:spcBef>
                <a:spcPts val="0"/>
              </a:spcBef>
              <a:spcAft>
                <a:spcPts val="0"/>
              </a:spcAft>
              <a:buClr>
                <a:schemeClr val="dk2"/>
              </a:buClr>
              <a:buSzPct val="100000"/>
              <a:buFont typeface="Arial"/>
              <a:buNone/>
            </a:pPr>
            <a:r>
              <a:rPr lang="en-US" sz="3600" b="1" i="0" u="none" strike="noStrike" cap="none">
                <a:solidFill>
                  <a:schemeClr val="dk2"/>
                </a:solidFill>
                <a:latin typeface="Arial"/>
                <a:ea typeface="Arial"/>
                <a:cs typeface="Arial"/>
                <a:sym typeface="Arial"/>
              </a:rPr>
              <a:t>Methods Used to Identify Students in Violation of Code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9"/>
        <p:cNvGrpSpPr/>
        <p:nvPr/>
      </p:nvGrpSpPr>
      <p:grpSpPr>
        <a:xfrm>
          <a:off x="0" y="0"/>
          <a:ext cx="0" cy="0"/>
          <a:chOff x="0" y="0"/>
          <a:chExt cx="0" cy="0"/>
        </a:xfrm>
      </p:grpSpPr>
      <p:sp>
        <p:nvSpPr>
          <p:cNvPr id="200" name="Google Shape;200;p28"/>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100000"/>
              </a:lnSpc>
              <a:spcBef>
                <a:spcPts val="0"/>
              </a:spcBef>
              <a:spcAft>
                <a:spcPts val="0"/>
              </a:spcAft>
              <a:buClr>
                <a:schemeClr val="accent2"/>
              </a:buClr>
              <a:buSzPts val="1836"/>
              <a:buFont typeface="Noto Sans Symbols"/>
              <a:buChar char="🞂"/>
            </a:pPr>
            <a:r>
              <a:rPr lang="en-US"/>
              <a:t>Step II - </a:t>
            </a:r>
            <a:r>
              <a:rPr lang="en-US" sz="2700" b="0" i="0" u="none">
                <a:solidFill>
                  <a:schemeClr val="dk1"/>
                </a:solidFill>
                <a:latin typeface="Arial"/>
                <a:ea typeface="Arial"/>
                <a:cs typeface="Arial"/>
                <a:sym typeface="Arial"/>
              </a:rPr>
              <a:t>Determination by Principal and Athletic Director</a:t>
            </a:r>
            <a:endParaRPr sz="2700" b="0" i="0" u="none">
              <a:solidFill>
                <a:schemeClr val="dk1"/>
              </a:solidFill>
              <a:latin typeface="Arial"/>
              <a:ea typeface="Arial"/>
              <a:cs typeface="Arial"/>
              <a:sym typeface="Arial"/>
            </a:endParaRPr>
          </a:p>
          <a:p>
            <a:pPr marL="365125" marR="0" lvl="0" indent="0" algn="l" rtl="0">
              <a:lnSpc>
                <a:spcPct val="100000"/>
              </a:lnSpc>
              <a:spcBef>
                <a:spcPts val="0"/>
              </a:spcBef>
              <a:spcAft>
                <a:spcPts val="0"/>
              </a:spcAft>
              <a:buNone/>
            </a:pPr>
            <a:endParaRPr/>
          </a:p>
          <a:p>
            <a:pPr marL="365125" marR="0" lvl="0" indent="-255587" algn="l" rtl="0">
              <a:lnSpc>
                <a:spcPct val="100000"/>
              </a:lnSpc>
              <a:spcBef>
                <a:spcPts val="400"/>
              </a:spcBef>
              <a:spcAft>
                <a:spcPts val="0"/>
              </a:spcAft>
              <a:buClr>
                <a:schemeClr val="accent2"/>
              </a:buClr>
              <a:buSzPts val="1836"/>
              <a:buFont typeface="Noto Sans Symbols"/>
              <a:buChar char="🞂"/>
            </a:pPr>
            <a:r>
              <a:rPr lang="en-US"/>
              <a:t>Step III - </a:t>
            </a:r>
            <a:r>
              <a:rPr lang="en-US" sz="2700" b="0" i="0" u="none">
                <a:solidFill>
                  <a:schemeClr val="dk1"/>
                </a:solidFill>
                <a:latin typeface="Arial"/>
                <a:ea typeface="Arial"/>
                <a:cs typeface="Arial"/>
                <a:sym typeface="Arial"/>
              </a:rPr>
              <a:t>Appeal to Activity Council</a:t>
            </a:r>
            <a:endParaRPr/>
          </a:p>
          <a:p>
            <a:pPr marL="620712" marR="0" lvl="1" indent="-228600" algn="l" rtl="0">
              <a:lnSpc>
                <a:spcPct val="100000"/>
              </a:lnSpc>
              <a:spcBef>
                <a:spcPts val="300"/>
              </a:spcBef>
              <a:spcAft>
                <a:spcPts val="0"/>
              </a:spcAft>
              <a:buClr>
                <a:schemeClr val="accent1"/>
              </a:buClr>
              <a:buSzPts val="2300"/>
              <a:buFont typeface="Verdana"/>
              <a:buChar char="◦"/>
            </a:pPr>
            <a:r>
              <a:rPr lang="en-US" sz="2300" b="0" i="0" u="none" strike="noStrike" cap="none">
                <a:solidFill>
                  <a:schemeClr val="dk1"/>
                </a:solidFill>
                <a:latin typeface="Arial"/>
                <a:ea typeface="Arial"/>
                <a:cs typeface="Arial"/>
                <a:sym typeface="Arial"/>
              </a:rPr>
              <a:t>Must be filed within one school day </a:t>
            </a:r>
            <a:endParaRPr sz="2300" b="0" i="0" u="none" strike="noStrike" cap="none">
              <a:solidFill>
                <a:schemeClr val="dk1"/>
              </a:solidFill>
              <a:latin typeface="Arial"/>
              <a:ea typeface="Arial"/>
              <a:cs typeface="Arial"/>
              <a:sym typeface="Arial"/>
            </a:endParaRPr>
          </a:p>
          <a:p>
            <a:pPr marL="620712" marR="0" lvl="0" indent="0" algn="l" rtl="0">
              <a:lnSpc>
                <a:spcPct val="100000"/>
              </a:lnSpc>
              <a:spcBef>
                <a:spcPts val="300"/>
              </a:spcBef>
              <a:spcAft>
                <a:spcPts val="0"/>
              </a:spcAft>
              <a:buNone/>
            </a:pPr>
            <a:endParaRPr/>
          </a:p>
          <a:p>
            <a:pPr marL="365125" marR="0" lvl="0" indent="-255587" algn="l" rtl="0">
              <a:lnSpc>
                <a:spcPct val="100000"/>
              </a:lnSpc>
              <a:spcBef>
                <a:spcPts val="400"/>
              </a:spcBef>
              <a:spcAft>
                <a:spcPts val="0"/>
              </a:spcAft>
              <a:buClr>
                <a:schemeClr val="accent2"/>
              </a:buClr>
              <a:buSzPts val="1836"/>
              <a:buFont typeface="Noto Sans Symbols"/>
              <a:buChar char="🞂"/>
            </a:pPr>
            <a:r>
              <a:rPr lang="en-US"/>
              <a:t>Step IV - </a:t>
            </a:r>
            <a:r>
              <a:rPr lang="en-US" sz="2700" b="0" i="0" u="none">
                <a:solidFill>
                  <a:schemeClr val="dk1"/>
                </a:solidFill>
                <a:latin typeface="Arial"/>
                <a:ea typeface="Arial"/>
                <a:cs typeface="Arial"/>
                <a:sym typeface="Arial"/>
              </a:rPr>
              <a:t>Appeal to School Board</a:t>
            </a:r>
            <a:endParaRPr sz="2700" b="0" i="0" u="none">
              <a:solidFill>
                <a:schemeClr val="dk1"/>
              </a:solidFill>
              <a:latin typeface="Arial"/>
              <a:ea typeface="Arial"/>
              <a:cs typeface="Arial"/>
              <a:sym typeface="Arial"/>
            </a:endParaRPr>
          </a:p>
          <a:p>
            <a:pPr marL="365125" marR="0" lvl="0" indent="0" algn="l" rtl="0">
              <a:lnSpc>
                <a:spcPct val="100000"/>
              </a:lnSpc>
              <a:spcBef>
                <a:spcPts val="400"/>
              </a:spcBef>
              <a:spcAft>
                <a:spcPts val="0"/>
              </a:spcAft>
              <a:buNone/>
            </a:pPr>
            <a:endParaRPr/>
          </a:p>
        </p:txBody>
      </p:sp>
      <p:sp>
        <p:nvSpPr>
          <p:cNvPr id="201" name="Google Shape;201;p28"/>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Due Process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5"/>
        <p:cNvGrpSpPr/>
        <p:nvPr/>
      </p:nvGrpSpPr>
      <p:grpSpPr>
        <a:xfrm>
          <a:off x="0" y="0"/>
          <a:ext cx="0" cy="0"/>
          <a:chOff x="0" y="0"/>
          <a:chExt cx="0" cy="0"/>
        </a:xfrm>
      </p:grpSpPr>
      <p:sp>
        <p:nvSpPr>
          <p:cNvPr id="206" name="Google Shape;206;p29"/>
          <p:cNvSpPr txBox="1">
            <a:spLocks noGrp="1"/>
          </p:cNvSpPr>
          <p:nvPr>
            <p:ph type="body" idx="1"/>
          </p:nvPr>
        </p:nvSpPr>
        <p:spPr>
          <a:xfrm>
            <a:off x="0" y="1968500"/>
            <a:ext cx="8604250" cy="4521200"/>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0000"/>
              </a:lnSpc>
              <a:spcBef>
                <a:spcPts val="0"/>
              </a:spcBef>
              <a:spcAft>
                <a:spcPts val="0"/>
              </a:spcAft>
              <a:buClr>
                <a:schemeClr val="accent1"/>
              </a:buClr>
              <a:buSzPts val="2448"/>
              <a:buFont typeface="Noto Sans Symbols"/>
              <a:buNone/>
            </a:pPr>
            <a:r>
              <a:rPr lang="en-US" sz="3600" b="1" i="1" u="sng">
                <a:solidFill>
                  <a:schemeClr val="dk1"/>
                </a:solidFill>
                <a:latin typeface="Arial"/>
                <a:ea typeface="Arial"/>
                <a:cs typeface="Arial"/>
                <a:sym typeface="Arial"/>
              </a:rPr>
              <a:t>First Violation</a:t>
            </a:r>
            <a:endParaRPr/>
          </a:p>
          <a:p>
            <a:pPr marL="457200" marR="0" lvl="0" indent="-457200" algn="l" rtl="0">
              <a:lnSpc>
                <a:spcPct val="100000"/>
              </a:lnSpc>
              <a:spcBef>
                <a:spcPts val="400"/>
              </a:spcBef>
              <a:spcAft>
                <a:spcPts val="0"/>
              </a:spcAft>
              <a:buClr>
                <a:schemeClr val="accent1"/>
              </a:buClr>
              <a:buSzPts val="2448"/>
              <a:buFont typeface="Noto Sans Symbols"/>
              <a:buNone/>
            </a:pPr>
            <a:endParaRPr sz="3600" b="1" i="1" u="sng">
              <a:solidFill>
                <a:schemeClr val="dk1"/>
              </a:solidFill>
              <a:latin typeface="Arial"/>
              <a:ea typeface="Arial"/>
              <a:cs typeface="Arial"/>
              <a:sym typeface="Arial"/>
            </a:endParaRPr>
          </a:p>
          <a:p>
            <a:pPr marL="457200" marR="0" lvl="0" indent="-457200" algn="l" rtl="0">
              <a:lnSpc>
                <a:spcPct val="100000"/>
              </a:lnSpc>
              <a:spcBef>
                <a:spcPts val="400"/>
              </a:spcBef>
              <a:spcAft>
                <a:spcPts val="0"/>
              </a:spcAft>
              <a:buClr>
                <a:schemeClr val="accent1"/>
              </a:buClr>
              <a:buSzPts val="2312"/>
              <a:buFont typeface="Noto Sans Symbols"/>
              <a:buNone/>
            </a:pPr>
            <a:r>
              <a:rPr lang="en-US" sz="3400" b="1" i="1" u="none">
                <a:solidFill>
                  <a:schemeClr val="dk1"/>
                </a:solidFill>
                <a:latin typeface="Arial"/>
                <a:ea typeface="Arial"/>
                <a:cs typeface="Arial"/>
                <a:sym typeface="Arial"/>
              </a:rPr>
              <a:t>OPTION I:</a:t>
            </a:r>
            <a:r>
              <a:rPr lang="en-US" sz="2800" b="0" i="1" u="none">
                <a:solidFill>
                  <a:schemeClr val="dk1"/>
                </a:solidFill>
                <a:latin typeface="Arial"/>
                <a:ea typeface="Arial"/>
                <a:cs typeface="Arial"/>
                <a:sym typeface="Arial"/>
              </a:rPr>
              <a:t>  </a:t>
            </a:r>
            <a:endParaRPr/>
          </a:p>
          <a:p>
            <a:pPr marL="457200" marR="0" lvl="0" indent="-457200" algn="l" rtl="0">
              <a:lnSpc>
                <a:spcPct val="100000"/>
              </a:lnSpc>
              <a:spcBef>
                <a:spcPts val="400"/>
              </a:spcBef>
              <a:spcAft>
                <a:spcPts val="0"/>
              </a:spcAft>
              <a:buClr>
                <a:schemeClr val="accent1"/>
              </a:buClr>
              <a:buSzPts val="2924"/>
              <a:buFont typeface="Noto Sans Symbols"/>
              <a:buNone/>
            </a:pPr>
            <a:r>
              <a:rPr lang="en-US" sz="4300" b="0" i="0" u="none">
                <a:solidFill>
                  <a:schemeClr val="dk1"/>
                </a:solidFill>
                <a:latin typeface="Arial"/>
                <a:ea typeface="Arial"/>
                <a:cs typeface="Arial"/>
                <a:sym typeface="Arial"/>
              </a:rPr>
              <a:t>	</a:t>
            </a:r>
            <a:r>
              <a:rPr lang="en-US" sz="2700" b="0" i="0" u="none">
                <a:solidFill>
                  <a:schemeClr val="dk1"/>
                </a:solidFill>
                <a:latin typeface="Arial"/>
                <a:ea typeface="Arial"/>
                <a:cs typeface="Arial"/>
                <a:sym typeface="Arial"/>
              </a:rPr>
              <a:t>Athlete is suspended from </a:t>
            </a:r>
            <a:r>
              <a:rPr lang="en-US" sz="2700" b="1" i="0" u="none">
                <a:solidFill>
                  <a:schemeClr val="dk1"/>
                </a:solidFill>
                <a:latin typeface="Arial"/>
                <a:ea typeface="Arial"/>
                <a:cs typeface="Arial"/>
                <a:sym typeface="Arial"/>
              </a:rPr>
              <a:t>33 percent</a:t>
            </a:r>
            <a:r>
              <a:rPr lang="en-US" sz="2700" b="0" i="0" u="none">
                <a:solidFill>
                  <a:schemeClr val="dk1"/>
                </a:solidFill>
                <a:latin typeface="Arial"/>
                <a:ea typeface="Arial"/>
                <a:cs typeface="Arial"/>
                <a:sym typeface="Arial"/>
              </a:rPr>
              <a:t> of the athletic contests in his/her current sports season(s).  Must complete 8 hours community service and 4 hours counseling.</a:t>
            </a:r>
            <a:endParaRPr sz="5400" b="0" i="1" u="none">
              <a:solidFill>
                <a:schemeClr val="dk1"/>
              </a:solidFill>
              <a:latin typeface="Arial"/>
              <a:ea typeface="Arial"/>
              <a:cs typeface="Arial"/>
              <a:sym typeface="Arial"/>
            </a:endParaRPr>
          </a:p>
          <a:p>
            <a:pPr marL="365125" marR="0" lvl="0" indent="-22415" algn="l" rtl="0">
              <a:spcBef>
                <a:spcPts val="400"/>
              </a:spcBef>
              <a:spcAft>
                <a:spcPts val="0"/>
              </a:spcAft>
              <a:buClr>
                <a:schemeClr val="accent1"/>
              </a:buClr>
              <a:buSzPts val="3672"/>
              <a:buFont typeface="Noto Sans Symbols"/>
              <a:buNone/>
            </a:pPr>
            <a:endParaRPr sz="5400" b="0" i="1" u="none">
              <a:solidFill>
                <a:schemeClr val="dk1"/>
              </a:solidFill>
              <a:latin typeface="Arial"/>
              <a:ea typeface="Arial"/>
              <a:cs typeface="Arial"/>
              <a:sym typeface="Arial"/>
            </a:endParaRPr>
          </a:p>
        </p:txBody>
      </p:sp>
      <p:sp>
        <p:nvSpPr>
          <p:cNvPr id="207" name="Google Shape;207;p29"/>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Violation Penalties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1"/>
        <p:cNvGrpSpPr/>
        <p:nvPr/>
      </p:nvGrpSpPr>
      <p:grpSpPr>
        <a:xfrm>
          <a:off x="0" y="0"/>
          <a:ext cx="0" cy="0"/>
          <a:chOff x="0" y="0"/>
          <a:chExt cx="0" cy="0"/>
        </a:xfrm>
      </p:grpSpPr>
      <p:sp>
        <p:nvSpPr>
          <p:cNvPr id="212" name="Google Shape;212;p30"/>
          <p:cNvSpPr txBox="1">
            <a:spLocks noGrp="1"/>
          </p:cNvSpPr>
          <p:nvPr>
            <p:ph type="body" idx="1"/>
          </p:nvPr>
        </p:nvSpPr>
        <p:spPr>
          <a:xfrm>
            <a:off x="457200" y="728662"/>
            <a:ext cx="8229600" cy="5397500"/>
          </a:xfrm>
          <a:prstGeom prst="rect">
            <a:avLst/>
          </a:prstGeom>
          <a:noFill/>
          <a:ln>
            <a:noFill/>
          </a:ln>
        </p:spPr>
        <p:txBody>
          <a:bodyPr spcFirstLastPara="1" wrap="square" lIns="91425" tIns="45700" rIns="91425" bIns="45700" anchor="t" anchorCtr="0">
            <a:normAutofit/>
          </a:bodyPr>
          <a:lstStyle/>
          <a:p>
            <a:pPr marL="365125" marR="0" lvl="0" indent="-255587" algn="l" rtl="0">
              <a:lnSpc>
                <a:spcPct val="80000"/>
              </a:lnSpc>
              <a:spcBef>
                <a:spcPts val="0"/>
              </a:spcBef>
              <a:spcAft>
                <a:spcPts val="0"/>
              </a:spcAft>
              <a:buClr>
                <a:schemeClr val="accent2"/>
              </a:buClr>
              <a:buSzPts val="2040"/>
              <a:buFont typeface="Noto Sans Symbols"/>
              <a:buChar char="🞂"/>
            </a:pPr>
            <a:r>
              <a:rPr lang="en-US" sz="3000" b="1" i="1" u="none">
                <a:solidFill>
                  <a:schemeClr val="dk1"/>
                </a:solidFill>
                <a:latin typeface="Arial"/>
                <a:ea typeface="Arial"/>
                <a:cs typeface="Arial"/>
                <a:sym typeface="Arial"/>
              </a:rPr>
              <a:t>OPTION II:</a:t>
            </a:r>
            <a:r>
              <a:rPr lang="en-US" sz="2700" b="0" i="1" u="none">
                <a:solidFill>
                  <a:schemeClr val="dk1"/>
                </a:solidFill>
                <a:latin typeface="Arial"/>
                <a:ea typeface="Arial"/>
                <a:cs typeface="Arial"/>
                <a:sym typeface="Arial"/>
              </a:rPr>
              <a:t>  (reduced)</a:t>
            </a:r>
            <a:endParaRPr/>
          </a:p>
          <a:p>
            <a:pPr marL="365125" marR="0" lvl="0" indent="-255587" algn="l" rtl="0">
              <a:lnSpc>
                <a:spcPct val="80000"/>
              </a:lnSpc>
              <a:spcBef>
                <a:spcPts val="400"/>
              </a:spcBef>
              <a:spcAft>
                <a:spcPts val="0"/>
              </a:spcAft>
              <a:buClr>
                <a:schemeClr val="accent1"/>
              </a:buClr>
              <a:buSzPts val="1836"/>
              <a:buFont typeface="Noto Sans Symbols"/>
              <a:buNone/>
            </a:pPr>
            <a:r>
              <a:rPr lang="en-US" sz="2700" b="0" i="0" u="none">
                <a:solidFill>
                  <a:schemeClr val="dk1"/>
                </a:solidFill>
                <a:latin typeface="Arial"/>
                <a:ea typeface="Arial"/>
                <a:cs typeface="Arial"/>
                <a:sym typeface="Arial"/>
              </a:rPr>
              <a:t>	</a:t>
            </a:r>
            <a:r>
              <a:rPr lang="en-US" sz="2800" b="0" i="0" u="none">
                <a:solidFill>
                  <a:schemeClr val="dk1"/>
                </a:solidFill>
                <a:latin typeface="Arial"/>
                <a:ea typeface="Arial"/>
                <a:cs typeface="Arial"/>
                <a:sym typeface="Arial"/>
              </a:rPr>
              <a:t>Athletes who are eligible for the </a:t>
            </a:r>
            <a:r>
              <a:rPr lang="en-US" sz="2800" b="1" i="0" u="sng">
                <a:solidFill>
                  <a:schemeClr val="dk1"/>
                </a:solidFill>
                <a:latin typeface="Arial"/>
                <a:ea typeface="Arial"/>
                <a:cs typeface="Arial"/>
                <a:sym typeface="Arial"/>
              </a:rPr>
              <a:t>Reduced Option Discipline</a:t>
            </a:r>
            <a:r>
              <a:rPr lang="en-US" sz="2800" b="0" i="0" u="none">
                <a:solidFill>
                  <a:schemeClr val="dk1"/>
                </a:solidFill>
                <a:latin typeface="Arial"/>
                <a:ea typeface="Arial"/>
                <a:cs typeface="Arial"/>
                <a:sym typeface="Arial"/>
              </a:rPr>
              <a:t> program will be suspended for </a:t>
            </a:r>
            <a:r>
              <a:rPr lang="en-US" sz="2800" b="1" i="0" u="none">
                <a:solidFill>
                  <a:schemeClr val="dk1"/>
                </a:solidFill>
                <a:latin typeface="Arial"/>
                <a:ea typeface="Arial"/>
                <a:cs typeface="Arial"/>
                <a:sym typeface="Arial"/>
              </a:rPr>
              <a:t>20 percent</a:t>
            </a:r>
            <a:r>
              <a:rPr lang="en-US" sz="2800" b="0" i="0" u="none">
                <a:solidFill>
                  <a:schemeClr val="dk1"/>
                </a:solidFill>
                <a:latin typeface="Arial"/>
                <a:ea typeface="Arial"/>
                <a:cs typeface="Arial"/>
                <a:sym typeface="Arial"/>
              </a:rPr>
              <a:t> of the athletic contests in his/her current sports season.  Within </a:t>
            </a:r>
            <a:r>
              <a:rPr lang="en-US" sz="2800" b="1" i="0" u="none">
                <a:solidFill>
                  <a:schemeClr val="dk1"/>
                </a:solidFill>
                <a:latin typeface="Arial"/>
                <a:ea typeface="Arial"/>
                <a:cs typeface="Arial"/>
                <a:sym typeface="Arial"/>
              </a:rPr>
              <a:t>TWO </a:t>
            </a:r>
            <a:r>
              <a:rPr lang="en-US" sz="2800" b="0" i="0" u="none">
                <a:solidFill>
                  <a:schemeClr val="dk1"/>
                </a:solidFill>
                <a:latin typeface="Arial"/>
                <a:ea typeface="Arial"/>
                <a:cs typeface="Arial"/>
                <a:sym typeface="Arial"/>
              </a:rPr>
              <a:t>weeks the athlete must complete (6) hours of community service and (2) hours of counseling before being reinstated.  Community service and counseling must be arranged by the student and approved by the activities director or building administrator.  Failure to complete the program will revert back to the penalty under Option I of First Violation.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6"/>
        <p:cNvGrpSpPr/>
        <p:nvPr/>
      </p:nvGrpSpPr>
      <p:grpSpPr>
        <a:xfrm>
          <a:off x="0" y="0"/>
          <a:ext cx="0" cy="0"/>
          <a:chOff x="0" y="0"/>
          <a:chExt cx="0" cy="0"/>
        </a:xfrm>
      </p:grpSpPr>
      <p:sp>
        <p:nvSpPr>
          <p:cNvPr id="217" name="Google Shape;217;p31"/>
          <p:cNvSpPr txBox="1">
            <a:spLocks noGrp="1"/>
          </p:cNvSpPr>
          <p:nvPr>
            <p:ph type="body" idx="1"/>
          </p:nvPr>
        </p:nvSpPr>
        <p:spPr>
          <a:xfrm>
            <a:off x="0" y="1636712"/>
            <a:ext cx="8604250" cy="5221287"/>
          </a:xfrm>
          <a:prstGeom prst="rect">
            <a:avLst/>
          </a:prstGeom>
          <a:noFill/>
          <a:ln>
            <a:noFill/>
          </a:ln>
        </p:spPr>
        <p:txBody>
          <a:bodyPr spcFirstLastPara="1" wrap="square" lIns="91425" tIns="45700" rIns="91425" bIns="45700" anchor="t" anchorCtr="0">
            <a:noAutofit/>
          </a:bodyPr>
          <a:lstStyle/>
          <a:p>
            <a:pPr marL="457200" marR="0" lvl="0" indent="-457200" algn="l" rtl="0">
              <a:lnSpc>
                <a:spcPct val="90000"/>
              </a:lnSpc>
              <a:spcBef>
                <a:spcPts val="0"/>
              </a:spcBef>
              <a:spcAft>
                <a:spcPts val="0"/>
              </a:spcAft>
              <a:buClr>
                <a:schemeClr val="accent1"/>
              </a:buClr>
              <a:buSzPts val="1836"/>
              <a:buFont typeface="Noto Sans Symbols"/>
              <a:buNone/>
            </a:pPr>
            <a:r>
              <a:rPr lang="en-US" sz="2700" b="1" i="1" u="sng">
                <a:solidFill>
                  <a:schemeClr val="dk1"/>
                </a:solidFill>
                <a:latin typeface="Arial"/>
                <a:ea typeface="Arial"/>
                <a:cs typeface="Arial"/>
                <a:sym typeface="Arial"/>
              </a:rPr>
              <a:t>Other Penalties</a:t>
            </a:r>
            <a:endParaRPr/>
          </a:p>
          <a:p>
            <a:pPr marL="457200" marR="0" lvl="0" indent="-457200" algn="l" rtl="0">
              <a:lnSpc>
                <a:spcPct val="90000"/>
              </a:lnSpc>
              <a:spcBef>
                <a:spcPts val="400"/>
              </a:spcBef>
              <a:spcAft>
                <a:spcPts val="0"/>
              </a:spcAft>
              <a:buClr>
                <a:schemeClr val="accent1"/>
              </a:buClr>
              <a:buSzPts val="1632"/>
              <a:buFont typeface="Noto Sans Symbols"/>
              <a:buNone/>
            </a:pPr>
            <a:r>
              <a:rPr lang="en-US" sz="2400" b="0" i="0" u="none">
                <a:solidFill>
                  <a:schemeClr val="dk1"/>
                </a:solidFill>
                <a:latin typeface="Arial"/>
                <a:ea typeface="Arial"/>
                <a:cs typeface="Arial"/>
                <a:sym typeface="Arial"/>
              </a:rPr>
              <a:t>Athletes who incur first violation during a sport season shall not be eligible to receive any award for that sports season other than a letter, numeral or participation certificate.</a:t>
            </a:r>
            <a:endParaRPr/>
          </a:p>
          <a:p>
            <a:pPr marL="457200" marR="0" lvl="0" indent="-457200" algn="l" rtl="0">
              <a:lnSpc>
                <a:spcPct val="90000"/>
              </a:lnSpc>
              <a:spcBef>
                <a:spcPts val="400"/>
              </a:spcBef>
              <a:spcAft>
                <a:spcPts val="0"/>
              </a:spcAft>
              <a:buClr>
                <a:schemeClr val="accent1"/>
              </a:buClr>
              <a:buSzPts val="1632"/>
              <a:buFont typeface="Noto Sans Symbols"/>
              <a:buNone/>
            </a:pPr>
            <a:r>
              <a:rPr lang="en-US" sz="2400" b="0" i="0" u="none">
                <a:solidFill>
                  <a:schemeClr val="dk1"/>
                </a:solidFill>
                <a:latin typeface="Arial"/>
                <a:ea typeface="Arial"/>
                <a:cs typeface="Arial"/>
                <a:sym typeface="Arial"/>
              </a:rPr>
              <a:t>Should an athlete incur his/her first violation out-of-season, he/she will not be eligible for any award other than a letter, numeral or participation certificate during his/her next season. </a:t>
            </a:r>
            <a:endParaRPr sz="2700" b="1" i="1" u="sng">
              <a:solidFill>
                <a:schemeClr val="dk1"/>
              </a:solidFill>
              <a:latin typeface="Arial"/>
              <a:ea typeface="Arial"/>
              <a:cs typeface="Arial"/>
              <a:sym typeface="Arial"/>
            </a:endParaRPr>
          </a:p>
          <a:p>
            <a:pPr marL="457200" marR="0" lvl="0" indent="-457200" algn="l" rtl="0">
              <a:lnSpc>
                <a:spcPct val="90000"/>
              </a:lnSpc>
              <a:spcBef>
                <a:spcPts val="400"/>
              </a:spcBef>
              <a:spcAft>
                <a:spcPts val="0"/>
              </a:spcAft>
              <a:buClr>
                <a:schemeClr val="accent1"/>
              </a:buClr>
              <a:buSzPts val="3264"/>
              <a:buFont typeface="Noto Sans Symbols"/>
              <a:buNone/>
            </a:pPr>
            <a:endParaRPr sz="4800" b="0" i="1" u="none">
              <a:solidFill>
                <a:schemeClr val="dk1"/>
              </a:solidFill>
              <a:latin typeface="Arial"/>
              <a:ea typeface="Arial"/>
              <a:cs typeface="Arial"/>
              <a:sym typeface="Arial"/>
            </a:endParaRPr>
          </a:p>
          <a:p>
            <a:pPr marL="457200" marR="0" lvl="0" indent="-457200" algn="l" rtl="0">
              <a:lnSpc>
                <a:spcPct val="90000"/>
              </a:lnSpc>
              <a:spcBef>
                <a:spcPts val="400"/>
              </a:spcBef>
              <a:spcAft>
                <a:spcPts val="0"/>
              </a:spcAft>
              <a:buClr>
                <a:schemeClr val="accent1"/>
              </a:buClr>
              <a:buSzPts val="3264"/>
              <a:buFont typeface="Noto Sans Symbols"/>
              <a:buNone/>
            </a:pPr>
            <a:endParaRPr sz="4800" b="1" i="1" u="none">
              <a:solidFill>
                <a:schemeClr val="dk1"/>
              </a:solidFill>
              <a:latin typeface="Arial"/>
              <a:ea typeface="Arial"/>
              <a:cs typeface="Arial"/>
              <a:sym typeface="Arial"/>
            </a:endParaRPr>
          </a:p>
          <a:p>
            <a:pPr marL="365125" marR="0" lvl="0" indent="-48323" algn="l" rtl="0">
              <a:spcBef>
                <a:spcPts val="400"/>
              </a:spcBef>
              <a:spcAft>
                <a:spcPts val="0"/>
              </a:spcAft>
              <a:buClr>
                <a:schemeClr val="accent1"/>
              </a:buClr>
              <a:buSzPts val="3264"/>
              <a:buFont typeface="Noto Sans Symbols"/>
              <a:buNone/>
            </a:pPr>
            <a:endParaRPr sz="4800" b="1" i="1" u="none">
              <a:solidFill>
                <a:schemeClr val="dk1"/>
              </a:solidFill>
              <a:latin typeface="Arial"/>
              <a:ea typeface="Arial"/>
              <a:cs typeface="Arial"/>
              <a:sym typeface="Arial"/>
            </a:endParaRPr>
          </a:p>
        </p:txBody>
      </p:sp>
      <p:sp>
        <p:nvSpPr>
          <p:cNvPr id="218" name="Google Shape;218;p31"/>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First Violation Other Penalties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2"/>
        <p:cNvGrpSpPr/>
        <p:nvPr/>
      </p:nvGrpSpPr>
      <p:grpSpPr>
        <a:xfrm>
          <a:off x="0" y="0"/>
          <a:ext cx="0" cy="0"/>
          <a:chOff x="0" y="0"/>
          <a:chExt cx="0" cy="0"/>
        </a:xfrm>
      </p:grpSpPr>
      <p:sp>
        <p:nvSpPr>
          <p:cNvPr id="223" name="Google Shape;223;p32"/>
          <p:cNvSpPr txBox="1">
            <a:spLocks noGrp="1"/>
          </p:cNvSpPr>
          <p:nvPr>
            <p:ph type="body" idx="1"/>
          </p:nvPr>
        </p:nvSpPr>
        <p:spPr>
          <a:xfrm>
            <a:off x="287337" y="404812"/>
            <a:ext cx="8569325" cy="5724525"/>
          </a:xfrm>
          <a:prstGeom prst="rect">
            <a:avLst/>
          </a:prstGeom>
          <a:noFill/>
          <a:ln>
            <a:noFill/>
          </a:ln>
        </p:spPr>
        <p:txBody>
          <a:bodyPr spcFirstLastPara="1" wrap="square" lIns="91425" tIns="45700" rIns="91425" bIns="45700" anchor="t" anchorCtr="0">
            <a:noAutofit/>
          </a:bodyPr>
          <a:lstStyle/>
          <a:p>
            <a:pPr marL="365125" marR="0" lvl="0" indent="-255587" algn="l" rtl="0">
              <a:lnSpc>
                <a:spcPct val="80000"/>
              </a:lnSpc>
              <a:spcBef>
                <a:spcPts val="0"/>
              </a:spcBef>
              <a:spcAft>
                <a:spcPts val="0"/>
              </a:spcAft>
              <a:buClr>
                <a:schemeClr val="accent1"/>
              </a:buClr>
              <a:buSzPts val="1836"/>
              <a:buFont typeface="Noto Sans Symbols"/>
              <a:buNone/>
            </a:pPr>
            <a:r>
              <a:rPr lang="en-US" sz="2700" b="1" i="1" u="sng">
                <a:solidFill>
                  <a:schemeClr val="dk1"/>
                </a:solidFill>
                <a:latin typeface="Arial"/>
                <a:ea typeface="Arial"/>
                <a:cs typeface="Arial"/>
                <a:sym typeface="Arial"/>
              </a:rPr>
              <a:t>Second Violation</a:t>
            </a:r>
            <a:r>
              <a:rPr lang="en-US" sz="2800" b="1" i="1" u="none">
                <a:solidFill>
                  <a:schemeClr val="dk1"/>
                </a:solidFill>
                <a:latin typeface="Arial"/>
                <a:ea typeface="Arial"/>
                <a:cs typeface="Arial"/>
                <a:sym typeface="Arial"/>
              </a:rPr>
              <a:t>   </a:t>
            </a:r>
            <a:endParaRPr/>
          </a:p>
          <a:p>
            <a:pPr marL="365125" marR="0" lvl="0" indent="-255587" algn="l" rtl="0">
              <a:lnSpc>
                <a:spcPct val="80000"/>
              </a:lnSpc>
              <a:spcBef>
                <a:spcPts val="400"/>
              </a:spcBef>
              <a:spcAft>
                <a:spcPts val="0"/>
              </a:spcAft>
              <a:buClr>
                <a:schemeClr val="accent1"/>
              </a:buClr>
              <a:buSzPts val="1904"/>
              <a:buFont typeface="Noto Sans Symbols"/>
              <a:buNone/>
            </a:pPr>
            <a:r>
              <a:rPr lang="en-US" sz="2800" b="1" i="1" u="none">
                <a:solidFill>
                  <a:schemeClr val="dk1"/>
                </a:solidFill>
                <a:latin typeface="Arial"/>
                <a:ea typeface="Arial"/>
                <a:cs typeface="Arial"/>
                <a:sym typeface="Arial"/>
              </a:rPr>
              <a:t>         </a:t>
            </a:r>
            <a:endParaRPr/>
          </a:p>
          <a:p>
            <a:pPr marL="365125" marR="0" lvl="0" indent="-255587" algn="l" rtl="0">
              <a:lnSpc>
                <a:spcPct val="80000"/>
              </a:lnSpc>
              <a:spcBef>
                <a:spcPts val="400"/>
              </a:spcBef>
              <a:spcAft>
                <a:spcPts val="0"/>
              </a:spcAft>
              <a:buClr>
                <a:schemeClr val="accent2"/>
              </a:buClr>
              <a:buSzPts val="2040"/>
              <a:buFont typeface="Noto Sans Symbols"/>
              <a:buChar char="🞂"/>
            </a:pPr>
            <a:r>
              <a:rPr lang="en-US" sz="3000" b="0" i="1" u="none">
                <a:solidFill>
                  <a:schemeClr val="dk1"/>
                </a:solidFill>
                <a:latin typeface="Arial"/>
                <a:ea typeface="Arial"/>
                <a:cs typeface="Arial"/>
                <a:sym typeface="Arial"/>
              </a:rPr>
              <a:t>OPTION I: </a:t>
            </a:r>
            <a:endParaRPr/>
          </a:p>
          <a:p>
            <a:pPr marL="365125" marR="0" lvl="0" indent="-255587" algn="l" rtl="0">
              <a:lnSpc>
                <a:spcPct val="80000"/>
              </a:lnSpc>
              <a:spcBef>
                <a:spcPts val="400"/>
              </a:spcBef>
              <a:spcAft>
                <a:spcPts val="0"/>
              </a:spcAft>
              <a:buClr>
                <a:schemeClr val="accent1"/>
              </a:buClr>
              <a:buSzPts val="1904"/>
              <a:buFont typeface="Noto Sans Symbols"/>
              <a:buNone/>
            </a:pPr>
            <a:r>
              <a:rPr lang="en-US" sz="2800" b="0" i="0" u="none">
                <a:solidFill>
                  <a:schemeClr val="dk1"/>
                </a:solidFill>
                <a:latin typeface="Arial"/>
                <a:ea typeface="Arial"/>
                <a:cs typeface="Arial"/>
                <a:sym typeface="Arial"/>
              </a:rPr>
              <a:t>	The athlete is suspended for </a:t>
            </a:r>
            <a:r>
              <a:rPr lang="en-US" sz="2800" b="1" i="0" u="sng">
                <a:solidFill>
                  <a:schemeClr val="dk1"/>
                </a:solidFill>
                <a:latin typeface="Arial"/>
                <a:ea typeface="Arial"/>
                <a:cs typeface="Arial"/>
                <a:sym typeface="Arial"/>
              </a:rPr>
              <a:t>one full sports season</a:t>
            </a:r>
            <a:r>
              <a:rPr lang="en-US" sz="2800" b="0" i="0" u="none">
                <a:solidFill>
                  <a:schemeClr val="dk1"/>
                </a:solidFill>
                <a:latin typeface="Arial"/>
                <a:ea typeface="Arial"/>
                <a:cs typeface="Arial"/>
                <a:sym typeface="Arial"/>
              </a:rPr>
              <a:t>.  Should the athlete’s violation occur while the student is not involved in a sport, the athlete is suspended from participation in the next athletic season in which he/she had participated previously.  The student athlete will also complete (8) hours of community service and (4) hours of counseling before being reinstated.  Community service and counseling must be arranged by the student and approved by the a</a:t>
            </a:r>
            <a:r>
              <a:rPr lang="en-US" sz="2800"/>
              <a:t>thletic</a:t>
            </a:r>
            <a:r>
              <a:rPr lang="en-US" sz="2800" b="0" i="0" u="none">
                <a:solidFill>
                  <a:schemeClr val="dk1"/>
                </a:solidFill>
                <a:latin typeface="Arial"/>
                <a:ea typeface="Arial"/>
                <a:cs typeface="Arial"/>
                <a:sym typeface="Arial"/>
              </a:rPr>
              <a:t> director or building administrator.  </a:t>
            </a:r>
            <a:endParaRPr/>
          </a:p>
        </p:txBody>
      </p:sp>
      <p:sp>
        <p:nvSpPr>
          <p:cNvPr id="224" name="Google Shape;224;p32"/>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8"/>
        <p:cNvGrpSpPr/>
        <p:nvPr/>
      </p:nvGrpSpPr>
      <p:grpSpPr>
        <a:xfrm>
          <a:off x="0" y="0"/>
          <a:ext cx="0" cy="0"/>
          <a:chOff x="0" y="0"/>
          <a:chExt cx="0" cy="0"/>
        </a:xfrm>
      </p:grpSpPr>
      <p:sp>
        <p:nvSpPr>
          <p:cNvPr id="229" name="Google Shape;229;p33"/>
          <p:cNvSpPr txBox="1">
            <a:spLocks noGrp="1"/>
          </p:cNvSpPr>
          <p:nvPr>
            <p:ph type="body" idx="1"/>
          </p:nvPr>
        </p:nvSpPr>
        <p:spPr>
          <a:xfrm>
            <a:off x="431800" y="873125"/>
            <a:ext cx="8229600" cy="5649912"/>
          </a:xfrm>
          <a:prstGeom prst="rect">
            <a:avLst/>
          </a:prstGeom>
          <a:noFill/>
          <a:ln>
            <a:noFill/>
          </a:ln>
        </p:spPr>
        <p:txBody>
          <a:bodyPr spcFirstLastPara="1" wrap="square" lIns="91425" tIns="45700" rIns="91425" bIns="45700" anchor="t" anchorCtr="0">
            <a:noAutofit/>
          </a:bodyPr>
          <a:lstStyle/>
          <a:p>
            <a:pPr marL="457200" marR="0" lvl="0" indent="-306324" algn="l" rtl="0">
              <a:lnSpc>
                <a:spcPct val="90000"/>
              </a:lnSpc>
              <a:spcBef>
                <a:spcPts val="0"/>
              </a:spcBef>
              <a:spcAft>
                <a:spcPts val="0"/>
              </a:spcAft>
              <a:buClr>
                <a:schemeClr val="accent2"/>
              </a:buClr>
              <a:buSzPts val="1224"/>
              <a:buFont typeface="Arial"/>
              <a:buChar char="🞂"/>
            </a:pPr>
            <a:r>
              <a:rPr lang="en-US" sz="3000" b="0" i="1" u="none">
                <a:solidFill>
                  <a:schemeClr val="dk1"/>
                </a:solidFill>
                <a:latin typeface="Arial"/>
                <a:ea typeface="Arial"/>
                <a:cs typeface="Arial"/>
                <a:sym typeface="Arial"/>
              </a:rPr>
              <a:t>OPTION II:</a:t>
            </a:r>
            <a:r>
              <a:rPr lang="en-US" sz="2700" b="0" i="1" u="none">
                <a:solidFill>
                  <a:schemeClr val="dk1"/>
                </a:solidFill>
                <a:latin typeface="Arial"/>
                <a:ea typeface="Arial"/>
                <a:cs typeface="Arial"/>
                <a:sym typeface="Arial"/>
              </a:rPr>
              <a:t>  (reduced)</a:t>
            </a:r>
            <a:endParaRPr/>
          </a:p>
          <a:p>
            <a:pPr marL="365125" marR="0" lvl="0" indent="-255587" algn="l" rtl="0">
              <a:lnSpc>
                <a:spcPct val="90000"/>
              </a:lnSpc>
              <a:spcBef>
                <a:spcPts val="400"/>
              </a:spcBef>
              <a:spcAft>
                <a:spcPts val="0"/>
              </a:spcAft>
              <a:buClr>
                <a:schemeClr val="accent1"/>
              </a:buClr>
              <a:buSzPts val="1836"/>
              <a:buFont typeface="Noto Sans Symbols"/>
              <a:buNone/>
            </a:pPr>
            <a:r>
              <a:rPr lang="en-US" sz="2700" b="0" i="1" u="none">
                <a:solidFill>
                  <a:schemeClr val="dk1"/>
                </a:solidFill>
                <a:latin typeface="Arial"/>
                <a:ea typeface="Arial"/>
                <a:cs typeface="Arial"/>
                <a:sym typeface="Arial"/>
              </a:rPr>
              <a:t>	 </a:t>
            </a:r>
            <a:r>
              <a:rPr lang="en-US" sz="2800" b="0" i="0" u="none">
                <a:solidFill>
                  <a:schemeClr val="dk1"/>
                </a:solidFill>
                <a:latin typeface="Arial"/>
                <a:ea typeface="Arial"/>
                <a:cs typeface="Arial"/>
                <a:sym typeface="Arial"/>
              </a:rPr>
              <a:t>Athletes who are eligible for the </a:t>
            </a:r>
            <a:r>
              <a:rPr lang="en-US" sz="2800" b="1" i="0" u="sng">
                <a:solidFill>
                  <a:schemeClr val="dk1"/>
                </a:solidFill>
                <a:latin typeface="Arial"/>
                <a:ea typeface="Arial"/>
                <a:cs typeface="Arial"/>
                <a:sym typeface="Arial"/>
              </a:rPr>
              <a:t>Reduced Option Discipline</a:t>
            </a:r>
            <a:r>
              <a:rPr lang="en-US" sz="2800" b="0" i="0" u="none">
                <a:solidFill>
                  <a:schemeClr val="dk1"/>
                </a:solidFill>
                <a:latin typeface="Arial"/>
                <a:ea typeface="Arial"/>
                <a:cs typeface="Arial"/>
                <a:sym typeface="Arial"/>
              </a:rPr>
              <a:t> program will be suspended for </a:t>
            </a:r>
            <a:r>
              <a:rPr lang="en-US" sz="2800" b="1" i="0" u="none">
                <a:solidFill>
                  <a:schemeClr val="dk1"/>
                </a:solidFill>
                <a:latin typeface="Arial"/>
                <a:ea typeface="Arial"/>
                <a:cs typeface="Arial"/>
                <a:sym typeface="Arial"/>
              </a:rPr>
              <a:t>50 percent of</a:t>
            </a:r>
            <a:r>
              <a:rPr lang="en-US" sz="2800" b="0" i="0" u="none">
                <a:solidFill>
                  <a:schemeClr val="dk1"/>
                </a:solidFill>
                <a:latin typeface="Arial"/>
                <a:ea typeface="Arial"/>
                <a:cs typeface="Arial"/>
                <a:sym typeface="Arial"/>
              </a:rPr>
              <a:t> the athletic contests in his/her current sports season.   Within </a:t>
            </a:r>
            <a:r>
              <a:rPr lang="en-US" sz="2800" b="1" i="0" u="none">
                <a:solidFill>
                  <a:schemeClr val="dk1"/>
                </a:solidFill>
                <a:latin typeface="Arial"/>
                <a:ea typeface="Arial"/>
                <a:cs typeface="Arial"/>
                <a:sym typeface="Arial"/>
              </a:rPr>
              <a:t>FOUR </a:t>
            </a:r>
            <a:r>
              <a:rPr lang="en-US" sz="2800" b="0" i="0" u="none">
                <a:solidFill>
                  <a:schemeClr val="dk1"/>
                </a:solidFill>
                <a:latin typeface="Arial"/>
                <a:ea typeface="Arial"/>
                <a:cs typeface="Arial"/>
                <a:sym typeface="Arial"/>
              </a:rPr>
              <a:t>weeks the athlete must complete (6) hours of community service and (2) hours of counseling before being reinstated.  Community service and counseling must be arranged by the student and approved by the activities director or building administrator.  Failure to complete the program will revert back to the penalty under Option I of Second Violation.</a:t>
            </a:r>
            <a:r>
              <a:rPr lang="en-US" sz="2400" b="0" i="0" u="none">
                <a:solidFill>
                  <a:schemeClr val="dk1"/>
                </a:solidFill>
                <a:latin typeface="Arial"/>
                <a:ea typeface="Arial"/>
                <a:cs typeface="Arial"/>
                <a:sym typeface="Arial"/>
              </a:rPr>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8"/>
        <p:cNvGrpSpPr/>
        <p:nvPr/>
      </p:nvGrpSpPr>
      <p:grpSpPr>
        <a:xfrm>
          <a:off x="0" y="0"/>
          <a:ext cx="0" cy="0"/>
          <a:chOff x="0" y="0"/>
          <a:chExt cx="0" cy="0"/>
        </a:xfrm>
      </p:grpSpPr>
      <p:sp>
        <p:nvSpPr>
          <p:cNvPr id="69" name="Google Shape;69;p2"/>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100000"/>
              </a:lnSpc>
              <a:spcBef>
                <a:spcPts val="0"/>
              </a:spcBef>
              <a:spcAft>
                <a:spcPts val="0"/>
              </a:spcAft>
              <a:buClr>
                <a:srgbClr val="FF0000"/>
              </a:buClr>
              <a:buSzPts val="1836"/>
              <a:buFont typeface="Noto Sans Symbols"/>
              <a:buChar char="🞂"/>
            </a:pPr>
            <a:r>
              <a:rPr lang="en-US"/>
              <a:t>It is the philosophy of the Cochrane-Fountain City Co-Curricular Activities to provide a learning experience of the activity that will enhance the classroom teaching of the district. Coaches are to be teachers of the activity rather than participant selectors of the activity.</a:t>
            </a:r>
            <a:r>
              <a:rPr lang="en-US" sz="2700" b="0" i="0" u="none" strike="noStrike" cap="none">
                <a:solidFill>
                  <a:schemeClr val="dk1"/>
                </a:solidFill>
                <a:latin typeface="Arial"/>
                <a:ea typeface="Arial"/>
                <a:cs typeface="Arial"/>
                <a:sym typeface="Arial"/>
              </a:rPr>
              <a:t>  </a:t>
            </a:r>
            <a:endParaRPr/>
          </a:p>
        </p:txBody>
      </p:sp>
      <p:sp>
        <p:nvSpPr>
          <p:cNvPr id="70" name="Google Shape;70;p2"/>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Philosophy Statement</a:t>
            </a:r>
            <a:endParaRP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3"/>
        <p:cNvGrpSpPr/>
        <p:nvPr/>
      </p:nvGrpSpPr>
      <p:grpSpPr>
        <a:xfrm>
          <a:off x="0" y="0"/>
          <a:ext cx="0" cy="0"/>
          <a:chOff x="0" y="0"/>
          <a:chExt cx="0" cy="0"/>
        </a:xfrm>
      </p:grpSpPr>
      <p:sp>
        <p:nvSpPr>
          <p:cNvPr id="234" name="Google Shape;234;p34"/>
          <p:cNvSpPr txBox="1">
            <a:spLocks noGrp="1"/>
          </p:cNvSpPr>
          <p:nvPr>
            <p:ph type="body" idx="1"/>
          </p:nvPr>
        </p:nvSpPr>
        <p:spPr>
          <a:xfrm>
            <a:off x="287337" y="404812"/>
            <a:ext cx="8569325" cy="5724525"/>
          </a:xfrm>
          <a:prstGeom prst="rect">
            <a:avLst/>
          </a:prstGeom>
          <a:noFill/>
          <a:ln>
            <a:noFill/>
          </a:ln>
        </p:spPr>
        <p:txBody>
          <a:bodyPr spcFirstLastPara="1" wrap="square" lIns="91425" tIns="45700" rIns="91425" bIns="45700" anchor="t" anchorCtr="0">
            <a:noAutofit/>
          </a:bodyPr>
          <a:lstStyle/>
          <a:p>
            <a:pPr marL="365125" marR="0" lvl="0" indent="-255587" algn="l" rtl="0">
              <a:lnSpc>
                <a:spcPct val="80000"/>
              </a:lnSpc>
              <a:spcBef>
                <a:spcPts val="0"/>
              </a:spcBef>
              <a:spcAft>
                <a:spcPts val="0"/>
              </a:spcAft>
              <a:buClr>
                <a:schemeClr val="accent1"/>
              </a:buClr>
              <a:buSzPts val="1836"/>
              <a:buFont typeface="Noto Sans Symbols"/>
              <a:buNone/>
            </a:pPr>
            <a:r>
              <a:rPr lang="en-US" sz="2700" b="1" i="1" u="sng">
                <a:solidFill>
                  <a:schemeClr val="dk1"/>
                </a:solidFill>
                <a:latin typeface="Arial"/>
                <a:ea typeface="Arial"/>
                <a:cs typeface="Arial"/>
                <a:sym typeface="Arial"/>
              </a:rPr>
              <a:t>Second Violation Other Penalties</a:t>
            </a:r>
            <a:endParaRPr/>
          </a:p>
          <a:p>
            <a:pPr marL="365125" marR="0" lvl="0" indent="-255587" algn="l" rtl="0">
              <a:lnSpc>
                <a:spcPct val="80000"/>
              </a:lnSpc>
              <a:spcBef>
                <a:spcPts val="400"/>
              </a:spcBef>
              <a:spcAft>
                <a:spcPts val="0"/>
              </a:spcAft>
              <a:buClr>
                <a:schemeClr val="accent1"/>
              </a:buClr>
              <a:buSzPts val="1904"/>
              <a:buFont typeface="Noto Sans Symbols"/>
              <a:buNone/>
            </a:pPr>
            <a:r>
              <a:rPr lang="en-US" sz="2800" b="1" i="1" u="none">
                <a:solidFill>
                  <a:schemeClr val="dk1"/>
                </a:solidFill>
                <a:latin typeface="Arial"/>
                <a:ea typeface="Arial"/>
                <a:cs typeface="Arial"/>
                <a:sym typeface="Arial"/>
              </a:rPr>
              <a:t>         </a:t>
            </a:r>
            <a:endParaRPr/>
          </a:p>
          <a:p>
            <a:pPr marL="365125" marR="0" lvl="0" indent="-255587" algn="l" rtl="0">
              <a:lnSpc>
                <a:spcPct val="80000"/>
              </a:lnSpc>
              <a:spcBef>
                <a:spcPts val="400"/>
              </a:spcBef>
              <a:spcAft>
                <a:spcPts val="0"/>
              </a:spcAft>
              <a:buClr>
                <a:schemeClr val="accent2"/>
              </a:buClr>
              <a:buSzPts val="2040"/>
              <a:buFont typeface="Noto Sans Symbols"/>
              <a:buChar char="🞂"/>
            </a:pPr>
            <a:r>
              <a:rPr lang="en-US" sz="3000" b="0" i="1" u="none">
                <a:solidFill>
                  <a:schemeClr val="dk1"/>
                </a:solidFill>
                <a:latin typeface="Arial"/>
                <a:ea typeface="Arial"/>
                <a:cs typeface="Arial"/>
                <a:sym typeface="Arial"/>
              </a:rPr>
              <a:t>Other Penalties </a:t>
            </a:r>
            <a:endParaRPr/>
          </a:p>
          <a:p>
            <a:pPr marL="365125" marR="0" lvl="0" indent="-255587" algn="l" rtl="0">
              <a:lnSpc>
                <a:spcPct val="80000"/>
              </a:lnSpc>
              <a:spcBef>
                <a:spcPts val="400"/>
              </a:spcBef>
              <a:spcAft>
                <a:spcPts val="0"/>
              </a:spcAft>
              <a:buClr>
                <a:schemeClr val="accent1"/>
              </a:buClr>
              <a:buSzPts val="1904"/>
              <a:buFont typeface="Noto Sans Symbols"/>
              <a:buNone/>
            </a:pPr>
            <a:r>
              <a:rPr lang="en-US" sz="2800" b="0" i="0" u="none">
                <a:solidFill>
                  <a:schemeClr val="dk1"/>
                </a:solidFill>
                <a:latin typeface="Arial"/>
                <a:ea typeface="Arial"/>
                <a:cs typeface="Arial"/>
                <a:sym typeface="Arial"/>
              </a:rPr>
              <a:t>	Athletes who experience two violations during their career shall not be eligible for consideration of any award other than a letter, numeral or participation certificate for the remainder of his/her career.</a:t>
            </a:r>
            <a:endParaRPr sz="2800" b="0" i="0" u="none">
              <a:solidFill>
                <a:schemeClr val="dk1"/>
              </a:solidFill>
              <a:latin typeface="Arial"/>
              <a:ea typeface="Arial"/>
              <a:cs typeface="Arial"/>
              <a:sym typeface="Arial"/>
            </a:endParaRPr>
          </a:p>
          <a:p>
            <a:pPr marL="109537" marR="0" lvl="0" indent="0" algn="l" rtl="0">
              <a:lnSpc>
                <a:spcPct val="80000"/>
              </a:lnSpc>
              <a:spcBef>
                <a:spcPts val="400"/>
              </a:spcBef>
              <a:spcAft>
                <a:spcPts val="0"/>
              </a:spcAft>
              <a:buClr>
                <a:schemeClr val="accent1"/>
              </a:buClr>
              <a:buSzPts val="1904"/>
              <a:buFont typeface="Noto Sans Symbols"/>
              <a:buNone/>
            </a:pPr>
            <a:endParaRPr sz="2800"/>
          </a:p>
          <a:p>
            <a:pPr marL="457200" marR="0" lvl="0" indent="-406400" algn="l" rtl="0">
              <a:lnSpc>
                <a:spcPct val="80000"/>
              </a:lnSpc>
              <a:spcBef>
                <a:spcPts val="400"/>
              </a:spcBef>
              <a:spcAft>
                <a:spcPts val="0"/>
              </a:spcAft>
              <a:buClr>
                <a:schemeClr val="accent2"/>
              </a:buClr>
              <a:buSzPts val="2800"/>
              <a:buFont typeface="Arial"/>
              <a:buChar char="🞂"/>
            </a:pPr>
            <a:r>
              <a:rPr lang="en-US" sz="2800" b="0" i="0" u="none">
                <a:solidFill>
                  <a:schemeClr val="dk1"/>
                </a:solidFill>
                <a:latin typeface="Arial"/>
                <a:ea typeface="Arial"/>
                <a:cs typeface="Arial"/>
                <a:sym typeface="Arial"/>
              </a:rPr>
              <a:t>Other awards include but are not limited to All Conference, MVP, Captain, Outstanding Leadership, Class or Activity Officer, Activity Plaque or any other honorary awards.</a:t>
            </a:r>
            <a:endParaRPr/>
          </a:p>
        </p:txBody>
      </p:sp>
      <p:sp>
        <p:nvSpPr>
          <p:cNvPr id="235" name="Google Shape;235;p34"/>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9"/>
        <p:cNvGrpSpPr/>
        <p:nvPr/>
      </p:nvGrpSpPr>
      <p:grpSpPr>
        <a:xfrm>
          <a:off x="0" y="0"/>
          <a:ext cx="0" cy="0"/>
          <a:chOff x="0" y="0"/>
          <a:chExt cx="0" cy="0"/>
        </a:xfrm>
      </p:grpSpPr>
      <p:sp>
        <p:nvSpPr>
          <p:cNvPr id="240" name="Google Shape;240;p35"/>
          <p:cNvSpPr txBox="1">
            <a:spLocks noGrp="1"/>
          </p:cNvSpPr>
          <p:nvPr>
            <p:ph type="body" idx="1"/>
          </p:nvPr>
        </p:nvSpPr>
        <p:spPr>
          <a:xfrm>
            <a:off x="457200" y="368300"/>
            <a:ext cx="8229600" cy="5757862"/>
          </a:xfrm>
          <a:prstGeom prst="rect">
            <a:avLst/>
          </a:prstGeom>
          <a:noFill/>
          <a:ln>
            <a:noFill/>
          </a:ln>
        </p:spPr>
        <p:txBody>
          <a:bodyPr spcFirstLastPara="1" wrap="square" lIns="91425" tIns="45700" rIns="91425" bIns="45700" anchor="t" anchorCtr="0">
            <a:normAutofit/>
          </a:bodyPr>
          <a:lstStyle/>
          <a:p>
            <a:pPr marL="365125" marR="0" lvl="0" indent="-255587" algn="l" rtl="0">
              <a:lnSpc>
                <a:spcPct val="80000"/>
              </a:lnSpc>
              <a:spcBef>
                <a:spcPts val="0"/>
              </a:spcBef>
              <a:spcAft>
                <a:spcPts val="0"/>
              </a:spcAft>
              <a:buClr>
                <a:schemeClr val="accent1"/>
              </a:buClr>
              <a:buSzPts val="2040"/>
              <a:buFont typeface="Noto Sans Symbols"/>
              <a:buNone/>
            </a:pPr>
            <a:r>
              <a:rPr lang="en-US" sz="3000" b="1" i="1" u="sng">
                <a:solidFill>
                  <a:schemeClr val="dk1"/>
                </a:solidFill>
                <a:latin typeface="Arial"/>
                <a:ea typeface="Arial"/>
                <a:cs typeface="Arial"/>
                <a:sym typeface="Arial"/>
              </a:rPr>
              <a:t>Third Violation</a:t>
            </a:r>
            <a:endParaRPr/>
          </a:p>
          <a:p>
            <a:pPr marL="365125" marR="0" lvl="0" indent="-255587" algn="l" rtl="0">
              <a:lnSpc>
                <a:spcPct val="80000"/>
              </a:lnSpc>
              <a:spcBef>
                <a:spcPts val="400"/>
              </a:spcBef>
              <a:spcAft>
                <a:spcPts val="0"/>
              </a:spcAft>
              <a:buClr>
                <a:schemeClr val="accent1"/>
              </a:buClr>
              <a:buSzPts val="2040"/>
              <a:buFont typeface="Noto Sans Symbols"/>
              <a:buNone/>
            </a:pPr>
            <a:endParaRPr sz="3000" b="0" i="1" u="none">
              <a:solidFill>
                <a:schemeClr val="dk1"/>
              </a:solidFill>
              <a:latin typeface="Arial"/>
              <a:ea typeface="Arial"/>
              <a:cs typeface="Arial"/>
              <a:sym typeface="Arial"/>
            </a:endParaRPr>
          </a:p>
          <a:p>
            <a:pPr marL="365125" marR="0" lvl="0" indent="-255587" algn="l" rtl="0">
              <a:lnSpc>
                <a:spcPct val="80000"/>
              </a:lnSpc>
              <a:spcBef>
                <a:spcPts val="400"/>
              </a:spcBef>
              <a:spcAft>
                <a:spcPts val="0"/>
              </a:spcAft>
              <a:buClr>
                <a:schemeClr val="accent2"/>
              </a:buClr>
              <a:buSzPts val="1904"/>
              <a:buFont typeface="Noto Sans Symbols"/>
              <a:buChar char="🞂"/>
            </a:pPr>
            <a:r>
              <a:rPr lang="en-US" sz="2800" b="0" i="0" u="none">
                <a:solidFill>
                  <a:schemeClr val="dk1"/>
                </a:solidFill>
                <a:latin typeface="Arial"/>
                <a:ea typeface="Arial"/>
                <a:cs typeface="Arial"/>
                <a:sym typeface="Arial"/>
              </a:rPr>
              <a:t>The student is suspended from athletic activities for </a:t>
            </a:r>
            <a:r>
              <a:rPr lang="en-US" sz="2800" b="1" i="0" u="sng">
                <a:solidFill>
                  <a:schemeClr val="dk1"/>
                </a:solidFill>
                <a:latin typeface="Arial"/>
                <a:ea typeface="Arial"/>
                <a:cs typeface="Arial"/>
                <a:sym typeface="Arial"/>
              </a:rPr>
              <a:t>one calendar year</a:t>
            </a:r>
            <a:r>
              <a:rPr lang="en-US" sz="2800" b="0" i="0" u="none">
                <a:solidFill>
                  <a:schemeClr val="dk1"/>
                </a:solidFill>
                <a:latin typeface="Arial"/>
                <a:ea typeface="Arial"/>
                <a:cs typeface="Arial"/>
                <a:sym typeface="Arial"/>
              </a:rPr>
              <a:t> from the date of notification of the violation. The student must complete (8) hours of community service and (4) hours of counseling before being reinstated.  Community service and counseling must be arranged by the student and approved by the a</a:t>
            </a:r>
            <a:r>
              <a:rPr lang="en-US" sz="2800"/>
              <a:t>thletic</a:t>
            </a:r>
            <a:r>
              <a:rPr lang="en-US" sz="2800" b="0" i="0" u="none">
                <a:solidFill>
                  <a:schemeClr val="dk1"/>
                </a:solidFill>
                <a:latin typeface="Arial"/>
                <a:ea typeface="Arial"/>
                <a:cs typeface="Arial"/>
                <a:sym typeface="Arial"/>
              </a:rPr>
              <a:t> director or building administrator.  The student will have four weeks from the date the school is notified of the violation to complete community service and counseling.</a:t>
            </a:r>
            <a:endParaRPr/>
          </a:p>
        </p:txBody>
      </p:sp>
      <p:sp>
        <p:nvSpPr>
          <p:cNvPr id="241" name="Google Shape;241;p35"/>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5"/>
        <p:cNvGrpSpPr/>
        <p:nvPr/>
      </p:nvGrpSpPr>
      <p:grpSpPr>
        <a:xfrm>
          <a:off x="0" y="0"/>
          <a:ext cx="0" cy="0"/>
          <a:chOff x="0" y="0"/>
          <a:chExt cx="0" cy="0"/>
        </a:xfrm>
      </p:grpSpPr>
      <p:sp>
        <p:nvSpPr>
          <p:cNvPr id="246" name="Google Shape;246;p36"/>
          <p:cNvSpPr txBox="1">
            <a:spLocks noGrp="1"/>
          </p:cNvSpPr>
          <p:nvPr>
            <p:ph type="body" idx="1"/>
          </p:nvPr>
        </p:nvSpPr>
        <p:spPr>
          <a:xfrm>
            <a:off x="457200" y="584200"/>
            <a:ext cx="8229600" cy="5541962"/>
          </a:xfrm>
          <a:prstGeom prst="rect">
            <a:avLst/>
          </a:prstGeom>
          <a:noFill/>
          <a:ln>
            <a:noFill/>
          </a:ln>
        </p:spPr>
        <p:txBody>
          <a:bodyPr spcFirstLastPara="1" wrap="square" lIns="91425" tIns="45700" rIns="91425" bIns="45700" anchor="t" anchorCtr="0">
            <a:normAutofit/>
          </a:bodyPr>
          <a:lstStyle/>
          <a:p>
            <a:pPr marL="365125" marR="0" lvl="0" indent="-255587" algn="l" rtl="0">
              <a:lnSpc>
                <a:spcPct val="90000"/>
              </a:lnSpc>
              <a:spcBef>
                <a:spcPts val="0"/>
              </a:spcBef>
              <a:spcAft>
                <a:spcPts val="0"/>
              </a:spcAft>
              <a:buClr>
                <a:schemeClr val="accent1"/>
              </a:buClr>
              <a:buSzPts val="1904"/>
              <a:buFont typeface="Noto Sans Symbols"/>
              <a:buNone/>
            </a:pPr>
            <a:r>
              <a:rPr lang="en-US" sz="2800" b="1" i="1" u="sng">
                <a:solidFill>
                  <a:schemeClr val="dk1"/>
                </a:solidFill>
                <a:latin typeface="Arial"/>
                <a:ea typeface="Arial"/>
                <a:cs typeface="Arial"/>
                <a:sym typeface="Arial"/>
              </a:rPr>
              <a:t>Fourth Violation</a:t>
            </a:r>
            <a:endParaRPr/>
          </a:p>
          <a:p>
            <a:pPr marL="365125" marR="0" lvl="0" indent="-255587" algn="l" rtl="0">
              <a:lnSpc>
                <a:spcPct val="90000"/>
              </a:lnSpc>
              <a:spcBef>
                <a:spcPts val="400"/>
              </a:spcBef>
              <a:spcAft>
                <a:spcPts val="0"/>
              </a:spcAft>
              <a:buClr>
                <a:schemeClr val="accent1"/>
              </a:buClr>
              <a:buSzPts val="1768"/>
              <a:buFont typeface="Noto Sans Symbols"/>
              <a:buNone/>
            </a:pPr>
            <a:endParaRPr sz="2600" b="0" i="1" u="none">
              <a:solidFill>
                <a:schemeClr val="dk1"/>
              </a:solidFill>
              <a:latin typeface="Arial"/>
              <a:ea typeface="Arial"/>
              <a:cs typeface="Arial"/>
              <a:sym typeface="Arial"/>
            </a:endParaRPr>
          </a:p>
          <a:p>
            <a:pPr marL="365125" marR="0" lvl="0" indent="-255587" algn="l" rtl="0">
              <a:lnSpc>
                <a:spcPct val="90000"/>
              </a:lnSpc>
              <a:spcBef>
                <a:spcPts val="400"/>
              </a:spcBef>
              <a:spcAft>
                <a:spcPts val="0"/>
              </a:spcAft>
              <a:buClr>
                <a:schemeClr val="accent2"/>
              </a:buClr>
              <a:buSzPts val="1768"/>
              <a:buFont typeface="Noto Sans Symbols"/>
              <a:buChar char="🞂"/>
            </a:pPr>
            <a:r>
              <a:rPr lang="en-US" sz="2600" b="0" i="0" u="none">
                <a:solidFill>
                  <a:schemeClr val="dk1"/>
                </a:solidFill>
                <a:latin typeface="Arial"/>
                <a:ea typeface="Arial"/>
                <a:cs typeface="Arial"/>
                <a:sym typeface="Arial"/>
              </a:rPr>
              <a:t>The student is suspended from co-curricular activities for </a:t>
            </a:r>
            <a:r>
              <a:rPr lang="en-US" sz="2600" b="1" i="0" u="sng">
                <a:solidFill>
                  <a:schemeClr val="dk1"/>
                </a:solidFill>
                <a:latin typeface="Arial"/>
                <a:ea typeface="Arial"/>
                <a:cs typeface="Arial"/>
                <a:sym typeface="Arial"/>
              </a:rPr>
              <a:t>the</a:t>
            </a:r>
            <a:r>
              <a:rPr lang="en-US" sz="2600" b="0" i="0" u="sng">
                <a:solidFill>
                  <a:schemeClr val="dk1"/>
                </a:solidFill>
                <a:latin typeface="Arial"/>
                <a:ea typeface="Arial"/>
                <a:cs typeface="Arial"/>
                <a:sym typeface="Arial"/>
              </a:rPr>
              <a:t> </a:t>
            </a:r>
            <a:r>
              <a:rPr lang="en-US" sz="2600" b="1" i="0" u="sng">
                <a:solidFill>
                  <a:schemeClr val="dk1"/>
                </a:solidFill>
                <a:latin typeface="Arial"/>
                <a:ea typeface="Arial"/>
                <a:cs typeface="Arial"/>
                <a:sym typeface="Arial"/>
              </a:rPr>
              <a:t>rest of his/her high school career</a:t>
            </a:r>
            <a:r>
              <a:rPr lang="en-US" sz="2600" b="0" i="0" u="none">
                <a:solidFill>
                  <a:schemeClr val="dk1"/>
                </a:solidFill>
                <a:latin typeface="Arial"/>
                <a:ea typeface="Arial"/>
                <a:cs typeface="Arial"/>
                <a:sym typeface="Arial"/>
              </a:rPr>
              <a:t> or until he/she has had </a:t>
            </a:r>
            <a:r>
              <a:rPr lang="en-US" sz="2600" b="1" i="0" u="sng">
                <a:solidFill>
                  <a:schemeClr val="dk1"/>
                </a:solidFill>
                <a:latin typeface="Arial"/>
                <a:ea typeface="Arial"/>
                <a:cs typeface="Arial"/>
                <a:sym typeface="Arial"/>
              </a:rPr>
              <a:t>two violation-free calendar years</a:t>
            </a:r>
            <a:r>
              <a:rPr lang="en-US" sz="2600" b="0" i="0" u="none">
                <a:solidFill>
                  <a:schemeClr val="dk1"/>
                </a:solidFill>
                <a:latin typeface="Arial"/>
                <a:ea typeface="Arial"/>
                <a:cs typeface="Arial"/>
                <a:sym typeface="Arial"/>
              </a:rPr>
              <a:t>.  The student must complete (8) hours of community service and (4) hours of counseling before being reinstated. Community service and counseling must be arranged by the student and approved by the a</a:t>
            </a:r>
            <a:r>
              <a:rPr lang="en-US" sz="2600"/>
              <a:t>thletic </a:t>
            </a:r>
            <a:r>
              <a:rPr lang="en-US" sz="2600" b="0" i="0" u="none">
                <a:solidFill>
                  <a:schemeClr val="dk1"/>
                </a:solidFill>
                <a:latin typeface="Arial"/>
                <a:ea typeface="Arial"/>
                <a:cs typeface="Arial"/>
                <a:sym typeface="Arial"/>
              </a:rPr>
              <a:t>director or building administrator.  The student will have four weeks from the date the school is notified of the violation to complete community service and counseling.</a:t>
            </a:r>
            <a:endParaRPr/>
          </a:p>
        </p:txBody>
      </p:sp>
      <p:sp>
        <p:nvSpPr>
          <p:cNvPr id="247" name="Google Shape;247;p36"/>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1"/>
        <p:cNvGrpSpPr/>
        <p:nvPr/>
      </p:nvGrpSpPr>
      <p:grpSpPr>
        <a:xfrm>
          <a:off x="0" y="0"/>
          <a:ext cx="0" cy="0"/>
          <a:chOff x="0" y="0"/>
          <a:chExt cx="0" cy="0"/>
        </a:xfrm>
      </p:grpSpPr>
      <p:sp>
        <p:nvSpPr>
          <p:cNvPr id="252" name="Google Shape;252;p37"/>
          <p:cNvSpPr txBox="1">
            <a:spLocks noGrp="1"/>
          </p:cNvSpPr>
          <p:nvPr>
            <p:ph type="body" idx="1"/>
          </p:nvPr>
        </p:nvSpPr>
        <p:spPr>
          <a:xfrm>
            <a:off x="457200" y="584200"/>
            <a:ext cx="8229600" cy="5541962"/>
          </a:xfrm>
          <a:prstGeom prst="rect">
            <a:avLst/>
          </a:prstGeom>
          <a:noFill/>
          <a:ln>
            <a:noFill/>
          </a:ln>
        </p:spPr>
        <p:txBody>
          <a:bodyPr spcFirstLastPara="1" wrap="square" lIns="91425" tIns="45700" rIns="91425" bIns="45700" anchor="t" anchorCtr="0">
            <a:normAutofit/>
          </a:bodyPr>
          <a:lstStyle/>
          <a:p>
            <a:pPr marL="365125" marR="0" lvl="0" indent="-255587" algn="l" rtl="0">
              <a:lnSpc>
                <a:spcPct val="80000"/>
              </a:lnSpc>
              <a:spcBef>
                <a:spcPts val="0"/>
              </a:spcBef>
              <a:spcAft>
                <a:spcPts val="0"/>
              </a:spcAft>
              <a:buClr>
                <a:schemeClr val="accent1"/>
              </a:buClr>
              <a:buSzPts val="1768"/>
              <a:buFont typeface="Noto Sans Symbols"/>
              <a:buNone/>
            </a:pPr>
            <a:r>
              <a:rPr lang="en-US" sz="2600" b="1" i="1" u="sng">
                <a:solidFill>
                  <a:schemeClr val="dk1"/>
                </a:solidFill>
                <a:latin typeface="Arial"/>
                <a:ea typeface="Arial"/>
                <a:cs typeface="Arial"/>
                <a:sym typeface="Arial"/>
              </a:rPr>
              <a:t>Additional Violation Provisions</a:t>
            </a:r>
            <a:endParaRPr/>
          </a:p>
          <a:p>
            <a:pPr marL="365125" marR="0" lvl="0" indent="-255587" algn="l" rtl="0">
              <a:lnSpc>
                <a:spcPct val="80000"/>
              </a:lnSpc>
              <a:spcBef>
                <a:spcPts val="400"/>
              </a:spcBef>
              <a:spcAft>
                <a:spcPts val="0"/>
              </a:spcAft>
              <a:buClr>
                <a:schemeClr val="accent1"/>
              </a:buClr>
              <a:buSzPts val="1632"/>
              <a:buFont typeface="Noto Sans Symbols"/>
              <a:buNone/>
            </a:pPr>
            <a:endParaRPr sz="2400" b="0" i="1" u="none">
              <a:solidFill>
                <a:schemeClr val="dk1"/>
              </a:solidFill>
              <a:latin typeface="Arial"/>
              <a:ea typeface="Arial"/>
              <a:cs typeface="Arial"/>
              <a:sym typeface="Arial"/>
            </a:endParaRPr>
          </a:p>
          <a:p>
            <a:pPr marL="365125" marR="0" lvl="0" indent="-255587" algn="l" rtl="0">
              <a:lnSpc>
                <a:spcPct val="80000"/>
              </a:lnSpc>
              <a:spcBef>
                <a:spcPts val="40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Violations of a student in 7th or 8th grade will not follow to the high school (9-12) level.  The 8th grade student will, however, complete any discipline assigned due to code violation before participating in any sports in ninth grade.</a:t>
            </a:r>
            <a:endParaRPr/>
          </a:p>
          <a:p>
            <a:pPr marL="365125" marR="0" lvl="0" indent="-255587" algn="l" rtl="0">
              <a:lnSpc>
                <a:spcPct val="80000"/>
              </a:lnSpc>
              <a:spcBef>
                <a:spcPts val="40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In the event of student conduct which is unacceptable in or out of school which makes the student unqualified to represent the ideals, principles and standards for C-FC Schools, penalties will be at the discretion of the Activity Council.</a:t>
            </a:r>
            <a:endParaRPr/>
          </a:p>
          <a:p>
            <a:pPr marL="365125" marR="0" lvl="0" indent="-255587" algn="l" rtl="0">
              <a:lnSpc>
                <a:spcPct val="80000"/>
              </a:lnSpc>
              <a:spcBef>
                <a:spcPts val="400"/>
              </a:spcBef>
              <a:spcAft>
                <a:spcPts val="0"/>
              </a:spcAft>
              <a:buClr>
                <a:schemeClr val="accent2"/>
              </a:buClr>
              <a:buSzPts val="1632"/>
              <a:buFont typeface="Noto Sans Symbols"/>
              <a:buChar char="🞂"/>
            </a:pPr>
            <a:r>
              <a:rPr lang="en-US" sz="2400" b="0" i="0" u="none">
                <a:solidFill>
                  <a:schemeClr val="dk1"/>
                </a:solidFill>
                <a:latin typeface="Arial"/>
                <a:ea typeface="Arial"/>
                <a:cs typeface="Arial"/>
                <a:sym typeface="Arial"/>
              </a:rPr>
              <a:t>A violation results in student ineligible for royalty court for one calendar year.  A second violation results in permanently ineligible for royalty court.</a:t>
            </a:r>
            <a:endParaRPr/>
          </a:p>
        </p:txBody>
      </p:sp>
      <p:sp>
        <p:nvSpPr>
          <p:cNvPr id="253" name="Google Shape;253;p37"/>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7"/>
        <p:cNvGrpSpPr/>
        <p:nvPr/>
      </p:nvGrpSpPr>
      <p:grpSpPr>
        <a:xfrm>
          <a:off x="0" y="0"/>
          <a:ext cx="0" cy="0"/>
          <a:chOff x="0" y="0"/>
          <a:chExt cx="0" cy="0"/>
        </a:xfrm>
      </p:grpSpPr>
      <p:sp>
        <p:nvSpPr>
          <p:cNvPr id="258" name="Google Shape;258;p52"/>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100000"/>
              </a:lnSpc>
              <a:spcBef>
                <a:spcPts val="0"/>
              </a:spcBef>
              <a:spcAft>
                <a:spcPts val="0"/>
              </a:spcAft>
              <a:buClr>
                <a:schemeClr val="accent2"/>
              </a:buClr>
              <a:buSzPts val="1836"/>
              <a:buFont typeface="Noto Sans Symbols"/>
              <a:buChar char="🞂"/>
            </a:pPr>
            <a:r>
              <a:rPr lang="en-US" sz="2700" b="0" i="0" u="none">
                <a:solidFill>
                  <a:schemeClr val="dk1"/>
                </a:solidFill>
                <a:latin typeface="Arial"/>
                <a:ea typeface="Arial"/>
                <a:cs typeface="Arial"/>
                <a:sym typeface="Arial"/>
              </a:rPr>
              <a:t>Issues - misunderstandings</a:t>
            </a:r>
            <a:endParaRPr/>
          </a:p>
          <a:p>
            <a:pPr marL="620712" marR="0" lvl="1" indent="-228600" algn="l" rtl="0">
              <a:lnSpc>
                <a:spcPct val="100000"/>
              </a:lnSpc>
              <a:spcBef>
                <a:spcPts val="300"/>
              </a:spcBef>
              <a:spcAft>
                <a:spcPts val="0"/>
              </a:spcAft>
              <a:buClr>
                <a:schemeClr val="accent2"/>
              </a:buClr>
              <a:buSzPts val="2300"/>
              <a:buFont typeface="Verdana"/>
              <a:buChar char="◦"/>
            </a:pPr>
            <a:r>
              <a:rPr lang="en-US" sz="2300" b="0" i="0" u="none" strike="noStrike" cap="none">
                <a:solidFill>
                  <a:schemeClr val="dk1"/>
                </a:solidFill>
                <a:latin typeface="Arial"/>
                <a:ea typeface="Arial"/>
                <a:cs typeface="Arial"/>
                <a:sym typeface="Arial"/>
              </a:rPr>
              <a:t>If misunderstandings occur, athletes ask the coach.  If still misunderstanding parents ask the coach.</a:t>
            </a:r>
            <a:endParaRPr sz="2300" b="0" i="0" u="none" strike="noStrike" cap="none">
              <a:solidFill>
                <a:schemeClr val="dk1"/>
              </a:solidFill>
              <a:latin typeface="Arial"/>
              <a:ea typeface="Arial"/>
              <a:cs typeface="Arial"/>
              <a:sym typeface="Arial"/>
            </a:endParaRPr>
          </a:p>
          <a:p>
            <a:pPr marL="620712" marR="0" lvl="0" indent="0" algn="l" rtl="0">
              <a:lnSpc>
                <a:spcPct val="100000"/>
              </a:lnSpc>
              <a:spcBef>
                <a:spcPts val="300"/>
              </a:spcBef>
              <a:spcAft>
                <a:spcPts val="0"/>
              </a:spcAft>
              <a:buNone/>
            </a:pPr>
            <a:endParaRPr/>
          </a:p>
          <a:p>
            <a:pPr marL="620712" marR="0" lvl="1" indent="-196850" algn="l" rtl="0">
              <a:lnSpc>
                <a:spcPct val="100000"/>
              </a:lnSpc>
              <a:spcBef>
                <a:spcPts val="300"/>
              </a:spcBef>
              <a:spcAft>
                <a:spcPts val="0"/>
              </a:spcAft>
              <a:buClr>
                <a:schemeClr val="accent2"/>
              </a:buClr>
              <a:buSzPts val="1800"/>
              <a:buChar char="◦"/>
            </a:pPr>
            <a:r>
              <a:rPr lang="en-US"/>
              <a:t>Come to the Athletic Director with any problems after the athlete and parents have contacted the coach.</a:t>
            </a:r>
            <a:endParaRPr/>
          </a:p>
          <a:p>
            <a:pPr marL="0" marR="0" lvl="0" indent="0" algn="l" rtl="0">
              <a:lnSpc>
                <a:spcPct val="100000"/>
              </a:lnSpc>
              <a:spcBef>
                <a:spcPts val="300"/>
              </a:spcBef>
              <a:spcAft>
                <a:spcPts val="0"/>
              </a:spcAft>
              <a:buNone/>
            </a:pPr>
            <a:endParaRPr/>
          </a:p>
          <a:p>
            <a:pPr marL="620712" marR="0" lvl="1" indent="-228599" algn="l" rtl="0">
              <a:lnSpc>
                <a:spcPct val="100000"/>
              </a:lnSpc>
              <a:spcBef>
                <a:spcPts val="300"/>
              </a:spcBef>
              <a:spcAft>
                <a:spcPts val="0"/>
              </a:spcAft>
              <a:buClr>
                <a:schemeClr val="accent2"/>
              </a:buClr>
              <a:buSzPts val="2300"/>
              <a:buFont typeface="Verdana"/>
              <a:buChar char="◦"/>
            </a:pPr>
            <a:r>
              <a:rPr lang="en-US" sz="2300" b="0" i="0" u="none" strike="noStrike" cap="none">
                <a:solidFill>
                  <a:schemeClr val="dk1"/>
                </a:solidFill>
                <a:latin typeface="Arial"/>
                <a:ea typeface="Arial"/>
                <a:cs typeface="Arial"/>
                <a:sym typeface="Arial"/>
              </a:rPr>
              <a:t>Coaches should not be approached with questions until the next day after a contest as emotions are usually pretty high.  Let cooler heads prevail.</a:t>
            </a:r>
            <a:endParaRPr/>
          </a:p>
          <a:p>
            <a:pPr marL="365125" marR="0" lvl="0" indent="-156273" algn="l" rtl="0">
              <a:spcBef>
                <a:spcPts val="400"/>
              </a:spcBef>
              <a:spcAft>
                <a:spcPts val="0"/>
              </a:spcAft>
              <a:buClr>
                <a:schemeClr val="accent1"/>
              </a:buClr>
              <a:buSzPts val="1564"/>
              <a:buFont typeface="Noto Sans Symbols"/>
              <a:buNone/>
            </a:pPr>
            <a:endParaRPr sz="2300" b="0" i="0" u="none" strike="noStrike" cap="none">
              <a:solidFill>
                <a:schemeClr val="dk1"/>
              </a:solidFill>
              <a:latin typeface="Arial"/>
              <a:ea typeface="Arial"/>
              <a:cs typeface="Arial"/>
              <a:sym typeface="Arial"/>
            </a:endParaRPr>
          </a:p>
        </p:txBody>
      </p:sp>
      <p:sp>
        <p:nvSpPr>
          <p:cNvPr id="259" name="Google Shape;259;p52"/>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100000"/>
              </a:lnSpc>
              <a:spcBef>
                <a:spcPts val="0"/>
              </a:spcBef>
              <a:spcAft>
                <a:spcPts val="0"/>
              </a:spcAft>
              <a:buClr>
                <a:schemeClr val="dk2"/>
              </a:buClr>
              <a:buSzPct val="100000"/>
              <a:buFont typeface="Arial"/>
              <a:buNone/>
            </a:pPr>
            <a:r>
              <a:rPr lang="en-US" sz="4000" b="1" i="0" u="none" strike="noStrike" cap="none">
                <a:solidFill>
                  <a:schemeClr val="dk2"/>
                </a:solidFill>
                <a:latin typeface="Arial"/>
                <a:ea typeface="Arial"/>
                <a:cs typeface="Arial"/>
                <a:sym typeface="Arial"/>
              </a:rPr>
              <a:t>Pirate Pride</a:t>
            </a:r>
            <a:br>
              <a:rPr lang="en-US" sz="4000" b="1" i="0" u="none" strike="noStrike" cap="none">
                <a:solidFill>
                  <a:schemeClr val="dk2"/>
                </a:solidFill>
                <a:latin typeface="Arial"/>
                <a:ea typeface="Arial"/>
                <a:cs typeface="Arial"/>
                <a:sym typeface="Arial"/>
              </a:rPr>
            </a:br>
            <a:endParaRPr sz="4000" b="1" i="0" u="none" strike="noStrike" cap="none">
              <a:solidFill>
                <a:schemeClr val="dk2"/>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3"/>
        <p:cNvGrpSpPr/>
        <p:nvPr/>
      </p:nvGrpSpPr>
      <p:grpSpPr>
        <a:xfrm>
          <a:off x="0" y="0"/>
          <a:ext cx="0" cy="0"/>
          <a:chOff x="0" y="0"/>
          <a:chExt cx="0" cy="0"/>
        </a:xfrm>
      </p:grpSpPr>
      <p:sp>
        <p:nvSpPr>
          <p:cNvPr id="264" name="Google Shape;264;p56"/>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457200" marR="0" lvl="0" indent="-306324" algn="l" rtl="0">
              <a:lnSpc>
                <a:spcPct val="100000"/>
              </a:lnSpc>
              <a:spcBef>
                <a:spcPts val="0"/>
              </a:spcBef>
              <a:spcAft>
                <a:spcPts val="0"/>
              </a:spcAft>
              <a:buClr>
                <a:schemeClr val="accent2"/>
              </a:buClr>
              <a:buSzPts val="1224"/>
              <a:buChar char="🞂"/>
            </a:pPr>
            <a:r>
              <a:rPr lang="en-US" sz="2700" b="0" i="0" u="none">
                <a:solidFill>
                  <a:schemeClr val="dk1"/>
                </a:solidFill>
                <a:latin typeface="Arial"/>
                <a:ea typeface="Arial"/>
                <a:cs typeface="Arial"/>
                <a:sym typeface="Arial"/>
              </a:rPr>
              <a:t>If you have a child that is in a</a:t>
            </a:r>
            <a:r>
              <a:rPr lang="en-US"/>
              <a:t>thletics</a:t>
            </a:r>
            <a:r>
              <a:rPr lang="en-US" sz="2700" b="0" i="0" u="none">
                <a:solidFill>
                  <a:schemeClr val="dk1"/>
                </a:solidFill>
                <a:latin typeface="Arial"/>
                <a:ea typeface="Arial"/>
                <a:cs typeface="Arial"/>
                <a:sym typeface="Arial"/>
              </a:rPr>
              <a:t> you </a:t>
            </a:r>
            <a:r>
              <a:rPr lang="en-US"/>
              <a:t>need to become part of the CFC booster club.</a:t>
            </a:r>
            <a:endParaRPr/>
          </a:p>
          <a:p>
            <a:pPr marL="914400" marR="0" lvl="1" indent="-342900" algn="l" rtl="0">
              <a:lnSpc>
                <a:spcPct val="100000"/>
              </a:lnSpc>
              <a:spcBef>
                <a:spcPts val="0"/>
              </a:spcBef>
              <a:spcAft>
                <a:spcPts val="0"/>
              </a:spcAft>
              <a:buClr>
                <a:schemeClr val="accent2"/>
              </a:buClr>
              <a:buSzPts val="1800"/>
              <a:buChar char="◦"/>
            </a:pPr>
            <a:r>
              <a:rPr lang="en-US"/>
              <a:t>Contact: Christy Foley </a:t>
            </a:r>
            <a:endParaRPr/>
          </a:p>
          <a:p>
            <a:pPr marL="1828800" marR="0" lvl="3" indent="-342900" algn="l" rtl="0">
              <a:lnSpc>
                <a:spcPct val="100000"/>
              </a:lnSpc>
              <a:spcBef>
                <a:spcPts val="0"/>
              </a:spcBef>
              <a:spcAft>
                <a:spcPts val="0"/>
              </a:spcAft>
              <a:buSzPts val="1800"/>
              <a:buChar char="●"/>
            </a:pPr>
            <a:r>
              <a:rPr lang="en-US" u="sng">
                <a:solidFill>
                  <a:schemeClr val="hlink"/>
                </a:solidFill>
                <a:hlinkClick r:id="rId3"/>
              </a:rPr>
              <a:t>kzcdfoley@gmail.com</a:t>
            </a:r>
            <a:endParaRPr/>
          </a:p>
          <a:p>
            <a:pPr marL="1828800" marR="0" lvl="3" indent="-342900" algn="l" rtl="0">
              <a:lnSpc>
                <a:spcPct val="100000"/>
              </a:lnSpc>
              <a:spcBef>
                <a:spcPts val="0"/>
              </a:spcBef>
              <a:spcAft>
                <a:spcPts val="0"/>
              </a:spcAft>
              <a:buSzPts val="1800"/>
              <a:buChar char="●"/>
            </a:pPr>
            <a:r>
              <a:rPr lang="en-US"/>
              <a:t>507-450-3669</a:t>
            </a:r>
            <a:endParaRPr/>
          </a:p>
          <a:p>
            <a:pPr marL="457200" marR="0" lvl="0" indent="0" algn="l" rtl="0">
              <a:lnSpc>
                <a:spcPct val="100000"/>
              </a:lnSpc>
              <a:spcBef>
                <a:spcPts val="0"/>
              </a:spcBef>
              <a:spcAft>
                <a:spcPts val="0"/>
              </a:spcAft>
              <a:buNone/>
            </a:pPr>
            <a:endParaRPr/>
          </a:p>
          <a:p>
            <a:pPr marL="457200" marR="0" lvl="0" indent="-306324" algn="l" rtl="0">
              <a:lnSpc>
                <a:spcPct val="100000"/>
              </a:lnSpc>
              <a:spcBef>
                <a:spcPts val="0"/>
              </a:spcBef>
              <a:spcAft>
                <a:spcPts val="0"/>
              </a:spcAft>
              <a:buClr>
                <a:schemeClr val="accent2"/>
              </a:buClr>
              <a:buSzPts val="1224"/>
              <a:buChar char="🞂"/>
            </a:pPr>
            <a:r>
              <a:rPr lang="en-US"/>
              <a:t>Booster club has funded/helped fund many sports @ CFC.</a:t>
            </a:r>
            <a:endParaRPr/>
          </a:p>
          <a:p>
            <a:pPr marL="914400" marR="0" lvl="1" indent="-342900" algn="l" rtl="0">
              <a:lnSpc>
                <a:spcPct val="100000"/>
              </a:lnSpc>
              <a:spcBef>
                <a:spcPts val="0"/>
              </a:spcBef>
              <a:spcAft>
                <a:spcPts val="0"/>
              </a:spcAft>
              <a:buClr>
                <a:schemeClr val="accent2"/>
              </a:buClr>
              <a:buSzPts val="1800"/>
              <a:buChar char="◦"/>
            </a:pPr>
            <a:r>
              <a:rPr lang="en-US"/>
              <a:t>Middle School Padding</a:t>
            </a:r>
            <a:endParaRPr/>
          </a:p>
          <a:p>
            <a:pPr marL="914400" marR="0" lvl="1" indent="-342900" algn="l" rtl="0">
              <a:lnSpc>
                <a:spcPct val="100000"/>
              </a:lnSpc>
              <a:spcBef>
                <a:spcPts val="0"/>
              </a:spcBef>
              <a:spcAft>
                <a:spcPts val="0"/>
              </a:spcAft>
              <a:buClr>
                <a:schemeClr val="accent2"/>
              </a:buClr>
              <a:buSzPts val="1800"/>
              <a:buChar char="◦"/>
            </a:pPr>
            <a:r>
              <a:rPr lang="en-US"/>
              <a:t>Overnight Trips when requested</a:t>
            </a:r>
            <a:endParaRPr/>
          </a:p>
          <a:p>
            <a:pPr marL="914400" marR="0" lvl="1" indent="-342900" algn="l" rtl="0">
              <a:lnSpc>
                <a:spcPct val="100000"/>
              </a:lnSpc>
              <a:spcBef>
                <a:spcPts val="0"/>
              </a:spcBef>
              <a:spcAft>
                <a:spcPts val="0"/>
              </a:spcAft>
              <a:buClr>
                <a:schemeClr val="accent2"/>
              </a:buClr>
              <a:buSzPts val="1800"/>
              <a:buChar char="◦"/>
            </a:pPr>
            <a:r>
              <a:rPr lang="en-US"/>
              <a:t>Padded Chairs in HS Gym</a:t>
            </a:r>
            <a:endParaRPr/>
          </a:p>
          <a:p>
            <a:pPr marL="914400" marR="0" lvl="1" indent="-342900" algn="l" rtl="0">
              <a:lnSpc>
                <a:spcPct val="100000"/>
              </a:lnSpc>
              <a:spcBef>
                <a:spcPts val="0"/>
              </a:spcBef>
              <a:spcAft>
                <a:spcPts val="0"/>
              </a:spcAft>
              <a:buClr>
                <a:schemeClr val="accent2"/>
              </a:buClr>
              <a:buSzPts val="1800"/>
              <a:buChar char="◦"/>
            </a:pPr>
            <a:r>
              <a:rPr lang="en-US"/>
              <a:t>Softball Net</a:t>
            </a:r>
            <a:endParaRPr/>
          </a:p>
          <a:p>
            <a:pPr marL="914400" marR="0" lvl="1" indent="-342900" algn="l" rtl="0">
              <a:lnSpc>
                <a:spcPct val="100000"/>
              </a:lnSpc>
              <a:spcBef>
                <a:spcPts val="0"/>
              </a:spcBef>
              <a:spcAft>
                <a:spcPts val="0"/>
              </a:spcAft>
              <a:buClr>
                <a:schemeClr val="accent2"/>
              </a:buClr>
              <a:buSzPts val="1800"/>
              <a:buChar char="◦"/>
            </a:pPr>
            <a:r>
              <a:rPr lang="en-US"/>
              <a:t>Baseball/Softball Weighted Tarps</a:t>
            </a:r>
            <a:endParaRPr/>
          </a:p>
        </p:txBody>
      </p:sp>
      <p:sp>
        <p:nvSpPr>
          <p:cNvPr id="265" name="Google Shape;265;p56"/>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BOOSTER CLUB</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ge7a6bb3e3d_0_48"/>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457200" lvl="0" indent="-287795" algn="l" rtl="0">
              <a:spcBef>
                <a:spcPts val="360"/>
              </a:spcBef>
              <a:spcAft>
                <a:spcPts val="0"/>
              </a:spcAft>
              <a:buSzPts val="932"/>
              <a:buFont typeface="Arial"/>
              <a:buChar char="•"/>
            </a:pPr>
            <a:r>
              <a:rPr lang="en-US" sz="2332"/>
              <a:t>Students will be done with school at 2:58pm</a:t>
            </a:r>
            <a:endParaRPr sz="2332"/>
          </a:p>
          <a:p>
            <a:pPr marL="457200" lvl="0" indent="0" algn="l" rtl="0">
              <a:spcBef>
                <a:spcPts val="360"/>
              </a:spcBef>
              <a:spcAft>
                <a:spcPts val="0"/>
              </a:spcAft>
              <a:buClr>
                <a:schemeClr val="dk1"/>
              </a:buClr>
              <a:buSzPts val="1100"/>
              <a:buFont typeface="Arial"/>
              <a:buNone/>
            </a:pPr>
            <a:endParaRPr sz="2332"/>
          </a:p>
          <a:p>
            <a:pPr marL="457200" lvl="0" indent="-287795" algn="l" rtl="0">
              <a:spcBef>
                <a:spcPts val="360"/>
              </a:spcBef>
              <a:spcAft>
                <a:spcPts val="0"/>
              </a:spcAft>
              <a:buSzPts val="932"/>
              <a:buFont typeface="Arial"/>
              <a:buChar char="•"/>
            </a:pPr>
            <a:r>
              <a:rPr lang="en-US" sz="2332"/>
              <a:t>Teachers who are coaches will not be available until 4pm</a:t>
            </a:r>
            <a:endParaRPr sz="2332"/>
          </a:p>
          <a:p>
            <a:pPr marL="457200" lvl="0" indent="0" algn="l" rtl="0">
              <a:spcBef>
                <a:spcPts val="360"/>
              </a:spcBef>
              <a:spcAft>
                <a:spcPts val="0"/>
              </a:spcAft>
              <a:buClr>
                <a:schemeClr val="dk1"/>
              </a:buClr>
              <a:buSzPts val="1100"/>
              <a:buFont typeface="Arial"/>
              <a:buNone/>
            </a:pPr>
            <a:endParaRPr sz="2332"/>
          </a:p>
          <a:p>
            <a:pPr marL="457200" lvl="0" indent="-287795" algn="l" rtl="0">
              <a:spcBef>
                <a:spcPts val="360"/>
              </a:spcBef>
              <a:spcAft>
                <a:spcPts val="0"/>
              </a:spcAft>
              <a:buSzPts val="932"/>
              <a:buFont typeface="Arial"/>
              <a:buChar char="•"/>
            </a:pPr>
            <a:r>
              <a:rPr lang="en-US" sz="2332"/>
              <a:t>Coaches who are not teachers can practice right after school</a:t>
            </a:r>
            <a:endParaRPr sz="2332"/>
          </a:p>
          <a:p>
            <a:pPr marL="457200" lvl="0" indent="0" algn="l" rtl="0">
              <a:spcBef>
                <a:spcPts val="360"/>
              </a:spcBef>
              <a:spcAft>
                <a:spcPts val="0"/>
              </a:spcAft>
              <a:buClr>
                <a:schemeClr val="dk1"/>
              </a:buClr>
              <a:buSzPts val="1100"/>
              <a:buFont typeface="Arial"/>
              <a:buNone/>
            </a:pPr>
            <a:endParaRPr sz="2332"/>
          </a:p>
          <a:p>
            <a:pPr marL="457200" lvl="0" indent="-287795" algn="l" rtl="0">
              <a:spcBef>
                <a:spcPts val="360"/>
              </a:spcBef>
              <a:spcAft>
                <a:spcPts val="0"/>
              </a:spcAft>
              <a:buSzPts val="932"/>
              <a:buFont typeface="Arial"/>
              <a:buChar char="•"/>
            </a:pPr>
            <a:r>
              <a:rPr lang="en-US" sz="2332"/>
              <a:t>Assistant coaches will run practice if other coaches are having meetings</a:t>
            </a:r>
            <a:endParaRPr sz="2332"/>
          </a:p>
          <a:p>
            <a:pPr marL="457200" lvl="0" indent="0" algn="l" rtl="0">
              <a:spcBef>
                <a:spcPts val="360"/>
              </a:spcBef>
              <a:spcAft>
                <a:spcPts val="0"/>
              </a:spcAft>
              <a:buClr>
                <a:schemeClr val="dk1"/>
              </a:buClr>
              <a:buSzPts val="1100"/>
              <a:buFont typeface="Arial"/>
              <a:buNone/>
            </a:pPr>
            <a:endParaRPr sz="2332"/>
          </a:p>
          <a:p>
            <a:pPr marL="457200" lvl="0" indent="-287795" algn="l" rtl="0">
              <a:spcBef>
                <a:spcPts val="360"/>
              </a:spcBef>
              <a:spcAft>
                <a:spcPts val="0"/>
              </a:spcAft>
              <a:buSzPts val="932"/>
              <a:buFont typeface="Arial"/>
              <a:buChar char="•"/>
            </a:pPr>
            <a:r>
              <a:rPr lang="en-US" sz="2332"/>
              <a:t>This does not pertain to JH athletics</a:t>
            </a:r>
            <a:endParaRPr sz="300"/>
          </a:p>
        </p:txBody>
      </p:sp>
      <p:sp>
        <p:nvSpPr>
          <p:cNvPr id="272" name="Google Shape;272;ge7a6bb3e3d_0_48"/>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1100"/>
              <a:buFont typeface="Arial"/>
              <a:buNone/>
            </a:pPr>
            <a:r>
              <a:rPr lang="en-US" sz="4400" b="0">
                <a:solidFill>
                  <a:schemeClr val="dk1"/>
                </a:solidFill>
              </a:rPr>
              <a:t>Wednesday @ CFC</a:t>
            </a:r>
            <a:endParaRPr>
              <a:solidFill>
                <a:schemeClr val="dk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ge7a6bb3e3d_0_42"/>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0" lvl="0" indent="0" algn="l" rtl="0">
              <a:spcBef>
                <a:spcPts val="400"/>
              </a:spcBef>
              <a:spcAft>
                <a:spcPts val="0"/>
              </a:spcAft>
              <a:buNone/>
            </a:pPr>
            <a:r>
              <a:rPr lang="en-US"/>
              <a:t>Any questions?</a:t>
            </a:r>
            <a:endParaRPr/>
          </a:p>
          <a:p>
            <a:pPr marL="0" lvl="0" indent="0" algn="l" rtl="0">
              <a:spcBef>
                <a:spcPts val="400"/>
              </a:spcBef>
              <a:spcAft>
                <a:spcPts val="0"/>
              </a:spcAft>
              <a:buNone/>
            </a:pPr>
            <a:endParaRPr/>
          </a:p>
          <a:p>
            <a:pPr marL="457200" lvl="0" indent="-306324" algn="l" rtl="0">
              <a:spcBef>
                <a:spcPts val="400"/>
              </a:spcBef>
              <a:spcAft>
                <a:spcPts val="0"/>
              </a:spcAft>
              <a:buClr>
                <a:schemeClr val="accent2"/>
              </a:buClr>
              <a:buSzPts val="1224"/>
              <a:buChar char="🞂"/>
            </a:pPr>
            <a:r>
              <a:rPr lang="en-US"/>
              <a:t>I will be avail for questions about forms, eligibilities, rules, etc. following this presentation.</a:t>
            </a:r>
            <a:endParaRPr/>
          </a:p>
          <a:p>
            <a:pPr marL="457200" lvl="0" indent="0" algn="l" rtl="0">
              <a:spcBef>
                <a:spcPts val="400"/>
              </a:spcBef>
              <a:spcAft>
                <a:spcPts val="0"/>
              </a:spcAft>
              <a:buNone/>
            </a:pPr>
            <a:endParaRPr/>
          </a:p>
          <a:p>
            <a:pPr marL="457200" lvl="0" indent="-306324" algn="l" rtl="0">
              <a:spcBef>
                <a:spcPts val="400"/>
              </a:spcBef>
              <a:spcAft>
                <a:spcPts val="0"/>
              </a:spcAft>
              <a:buClr>
                <a:schemeClr val="accent2"/>
              </a:buClr>
              <a:buSzPts val="1224"/>
              <a:buChar char="🞂"/>
            </a:pPr>
            <a:r>
              <a:rPr lang="en-US"/>
              <a:t>Needed forms are located on the table outside the auditorium doors.</a:t>
            </a:r>
            <a:endParaRPr/>
          </a:p>
          <a:p>
            <a:pPr marL="457200" lvl="0" indent="0" algn="l" rtl="0">
              <a:spcBef>
                <a:spcPts val="400"/>
              </a:spcBef>
              <a:spcAft>
                <a:spcPts val="0"/>
              </a:spcAft>
              <a:buNone/>
            </a:pPr>
            <a:endParaRPr/>
          </a:p>
          <a:p>
            <a:pPr marL="457200" lvl="0" indent="-306324" algn="l" rtl="0">
              <a:spcBef>
                <a:spcPts val="400"/>
              </a:spcBef>
              <a:spcAft>
                <a:spcPts val="0"/>
              </a:spcAft>
              <a:buClr>
                <a:schemeClr val="accent2"/>
              </a:buClr>
              <a:buSzPts val="1224"/>
              <a:buChar char="🞂"/>
            </a:pPr>
            <a:r>
              <a:rPr lang="en-US"/>
              <a:t>If you have a question about what your child has on file please email me.</a:t>
            </a:r>
            <a:endParaRPr/>
          </a:p>
        </p:txBody>
      </p:sp>
      <p:sp>
        <p:nvSpPr>
          <p:cNvPr id="279" name="Google Shape;279;ge7a6bb3e3d_0_42"/>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Questions?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ge7a6bb3e3d_0_36"/>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0" lvl="0" indent="0" algn="ctr" rtl="0">
              <a:spcBef>
                <a:spcPts val="400"/>
              </a:spcBef>
              <a:spcAft>
                <a:spcPts val="0"/>
              </a:spcAft>
              <a:buNone/>
            </a:pPr>
            <a:endParaRPr/>
          </a:p>
          <a:p>
            <a:pPr marL="0" lvl="0" indent="0" algn="ctr" rtl="0">
              <a:spcBef>
                <a:spcPts val="400"/>
              </a:spcBef>
              <a:spcAft>
                <a:spcPts val="0"/>
              </a:spcAft>
              <a:buNone/>
            </a:pPr>
            <a:endParaRPr/>
          </a:p>
          <a:p>
            <a:pPr marL="0" lvl="0" indent="0" algn="ctr" rtl="0">
              <a:spcBef>
                <a:spcPts val="400"/>
              </a:spcBef>
              <a:spcAft>
                <a:spcPts val="0"/>
              </a:spcAft>
              <a:buNone/>
            </a:pPr>
            <a:r>
              <a:rPr lang="en-US"/>
              <a:t>Lance Litchfield - Athletic Director/Physical Education Teacher</a:t>
            </a:r>
            <a:endParaRPr/>
          </a:p>
          <a:p>
            <a:pPr marL="0" lvl="0" indent="0" algn="l" rtl="0">
              <a:spcBef>
                <a:spcPts val="400"/>
              </a:spcBef>
              <a:spcAft>
                <a:spcPts val="0"/>
              </a:spcAft>
              <a:buNone/>
            </a:pPr>
            <a:endParaRPr/>
          </a:p>
          <a:p>
            <a:pPr marL="0" lvl="0" indent="0" algn="ctr" rtl="0">
              <a:spcBef>
                <a:spcPts val="400"/>
              </a:spcBef>
              <a:spcAft>
                <a:spcPts val="0"/>
              </a:spcAft>
              <a:buNone/>
            </a:pPr>
            <a:r>
              <a:rPr lang="en-US"/>
              <a:t>Email: </a:t>
            </a:r>
            <a:r>
              <a:rPr lang="en-US" u="sng">
                <a:solidFill>
                  <a:srgbClr val="FF0000"/>
                </a:solidFill>
                <a:hlinkClick r:id="rId3">
                  <a:extLst>
                    <a:ext uri="{A12FA001-AC4F-418D-AE19-62706E023703}">
                      <ahyp:hlinkClr xmlns:ahyp="http://schemas.microsoft.com/office/drawing/2018/hyperlinkcolor" val="tx"/>
                    </a:ext>
                  </a:extLst>
                </a:hlinkClick>
              </a:rPr>
              <a:t>llitchfield@cfc.k12.wi.us</a:t>
            </a:r>
            <a:endParaRPr>
              <a:solidFill>
                <a:srgbClr val="FF0000"/>
              </a:solidFill>
            </a:endParaRPr>
          </a:p>
          <a:p>
            <a:pPr marL="0" lvl="0" indent="0" algn="ctr" rtl="0">
              <a:spcBef>
                <a:spcPts val="400"/>
              </a:spcBef>
              <a:spcAft>
                <a:spcPts val="0"/>
              </a:spcAft>
              <a:buNone/>
            </a:pPr>
            <a:r>
              <a:rPr lang="en-US"/>
              <a:t>Phone Number: 608-687-4391 x 247</a:t>
            </a:r>
            <a:endParaRPr/>
          </a:p>
        </p:txBody>
      </p:sp>
      <p:sp>
        <p:nvSpPr>
          <p:cNvPr id="286" name="Google Shape;286;ge7a6bb3e3d_0_36"/>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Contact Information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sp>
        <p:nvSpPr>
          <p:cNvPr id="75" name="Google Shape;75;p4"/>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255587" algn="l" rtl="0">
              <a:lnSpc>
                <a:spcPct val="80000"/>
              </a:lnSpc>
              <a:spcBef>
                <a:spcPts val="0"/>
              </a:spcBef>
              <a:spcAft>
                <a:spcPts val="0"/>
              </a:spcAft>
              <a:buClr>
                <a:srgbClr val="FF0000"/>
              </a:buClr>
              <a:buSzPts val="1904"/>
              <a:buFont typeface="Noto Sans Symbols"/>
              <a:buChar char="🞂"/>
            </a:pPr>
            <a:r>
              <a:rPr lang="en-US" sz="2800" b="0" i="0" u="none" strike="noStrike" cap="none">
                <a:solidFill>
                  <a:schemeClr val="dk1"/>
                </a:solidFill>
                <a:latin typeface="Arial"/>
                <a:ea typeface="Arial"/>
                <a:cs typeface="Arial"/>
                <a:sym typeface="Arial"/>
              </a:rPr>
              <a:t>Co-curricular activities include the following activities and any other activities that the C-FC Board of Education considers to be a co-curricular activity.</a:t>
            </a:r>
            <a:endParaRPr/>
          </a:p>
          <a:p>
            <a:pPr marL="365125" marR="0" lvl="0" indent="-255587" algn="l" rtl="0">
              <a:lnSpc>
                <a:spcPct val="80000"/>
              </a:lnSpc>
              <a:spcBef>
                <a:spcPts val="400"/>
              </a:spcBef>
              <a:spcAft>
                <a:spcPts val="0"/>
              </a:spcAft>
              <a:buClr>
                <a:srgbClr val="FF0000"/>
              </a:buClr>
              <a:buSzPts val="1904"/>
              <a:buFont typeface="Noto Sans Symbols"/>
              <a:buChar char="🞂"/>
            </a:pPr>
            <a:r>
              <a:rPr lang="en-US" sz="2800" b="0" i="0" u="none" strike="noStrike" cap="none">
                <a:solidFill>
                  <a:schemeClr val="dk1"/>
                </a:solidFill>
                <a:latin typeface="Arial"/>
                <a:ea typeface="Arial"/>
                <a:cs typeface="Arial"/>
                <a:sym typeface="Arial"/>
              </a:rPr>
              <a:t>Category I - Athletics, Dance Team, Trap Sho</a:t>
            </a:r>
            <a:r>
              <a:rPr lang="en-US" sz="2800"/>
              <a:t>oting</a:t>
            </a:r>
            <a:endParaRPr/>
          </a:p>
          <a:p>
            <a:pPr marL="365125" marR="0" lvl="0" indent="-255587" algn="l" rtl="0">
              <a:lnSpc>
                <a:spcPct val="80000"/>
              </a:lnSpc>
              <a:spcBef>
                <a:spcPts val="400"/>
              </a:spcBef>
              <a:spcAft>
                <a:spcPts val="0"/>
              </a:spcAft>
              <a:buClr>
                <a:srgbClr val="FF0000"/>
              </a:buClr>
              <a:buSzPts val="1904"/>
              <a:buFont typeface="Noto Sans Symbols"/>
              <a:buChar char="🞂"/>
            </a:pPr>
            <a:r>
              <a:rPr lang="en-US" sz="2800" b="0" i="0" u="none" strike="noStrike" cap="none">
                <a:solidFill>
                  <a:schemeClr val="dk1"/>
                </a:solidFill>
                <a:latin typeface="Arial"/>
                <a:ea typeface="Arial"/>
                <a:cs typeface="Arial"/>
                <a:sym typeface="Arial"/>
              </a:rPr>
              <a:t>Category II - FBLA, FFA, Forensics, Drama, </a:t>
            </a:r>
            <a:r>
              <a:rPr lang="en-US" sz="2800"/>
              <a:t>Robotics</a:t>
            </a:r>
            <a:r>
              <a:rPr lang="en-US" sz="2800" b="0" i="0" u="none" strike="noStrike" cap="none">
                <a:solidFill>
                  <a:schemeClr val="dk1"/>
                </a:solidFill>
                <a:latin typeface="Arial"/>
                <a:ea typeface="Arial"/>
                <a:cs typeface="Arial"/>
                <a:sym typeface="Arial"/>
              </a:rPr>
              <a:t>, Jazz Band, Jazz Choir, Pep Band, Student Council, and National Honor Society.</a:t>
            </a:r>
            <a:endParaRPr/>
          </a:p>
        </p:txBody>
      </p:sp>
      <p:sp>
        <p:nvSpPr>
          <p:cNvPr id="76" name="Google Shape;76;p4"/>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marR="0" lvl="0" indent="0" algn="l" rtl="0">
              <a:lnSpc>
                <a:spcPct val="100000"/>
              </a:lnSpc>
              <a:spcBef>
                <a:spcPts val="0"/>
              </a:spcBef>
              <a:spcAft>
                <a:spcPts val="0"/>
              </a:spcAft>
              <a:buClr>
                <a:schemeClr val="dk2"/>
              </a:buClr>
              <a:buSzPct val="100000"/>
              <a:buFont typeface="Arial"/>
              <a:buNone/>
            </a:pPr>
            <a:r>
              <a:rPr lang="en-US" sz="4100" b="1" i="0" u="none" strike="noStrike" cap="none">
                <a:solidFill>
                  <a:schemeClr val="dk2"/>
                </a:solidFill>
                <a:latin typeface="Arial"/>
                <a:ea typeface="Arial"/>
                <a:cs typeface="Arial"/>
                <a:sym typeface="Arial"/>
              </a:rPr>
              <a:t>Co-Curricular Activities</a:t>
            </a:r>
            <a:br>
              <a:rPr lang="en-US" sz="4000" b="0" i="0" u="none" strike="noStrike" cap="none">
                <a:solidFill>
                  <a:schemeClr val="dk2"/>
                </a:solidFill>
                <a:latin typeface="Arial"/>
                <a:ea typeface="Arial"/>
                <a:cs typeface="Arial"/>
                <a:sym typeface="Arial"/>
              </a:rPr>
            </a:b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
        <p:cNvGrpSpPr/>
        <p:nvPr/>
      </p:nvGrpSpPr>
      <p:grpSpPr>
        <a:xfrm>
          <a:off x="0" y="0"/>
          <a:ext cx="0" cy="0"/>
          <a:chOff x="0" y="0"/>
          <a:chExt cx="0" cy="0"/>
        </a:xfrm>
      </p:grpSpPr>
      <p:sp>
        <p:nvSpPr>
          <p:cNvPr id="81" name="Google Shape;81;p5"/>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lvl="0" indent="-292163" algn="l" rtl="0">
              <a:spcBef>
                <a:spcPts val="360"/>
              </a:spcBef>
              <a:spcAft>
                <a:spcPts val="0"/>
              </a:spcAft>
              <a:buClr>
                <a:srgbClr val="FF0000"/>
              </a:buClr>
              <a:buSzPts val="1800"/>
              <a:buFont typeface="Arial"/>
              <a:buChar char="🞂"/>
            </a:pPr>
            <a:r>
              <a:rPr lang="en-US" sz="3200"/>
              <a:t>Involvement in District Athletics is a privilege not a right.</a:t>
            </a:r>
            <a:endParaRPr sz="3200"/>
          </a:p>
          <a:p>
            <a:pPr marL="0" lvl="0" indent="0" algn="l" rtl="0">
              <a:spcBef>
                <a:spcPts val="360"/>
              </a:spcBef>
              <a:spcAft>
                <a:spcPts val="0"/>
              </a:spcAft>
              <a:buNone/>
            </a:pPr>
            <a:endParaRPr sz="2800"/>
          </a:p>
        </p:txBody>
      </p:sp>
      <p:sp>
        <p:nvSpPr>
          <p:cNvPr id="82" name="Google Shape;82;p5"/>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a:solidFill>
                  <a:schemeClr val="dk2"/>
                </a:solidFill>
                <a:latin typeface="Arial"/>
                <a:ea typeface="Arial"/>
                <a:cs typeface="Arial"/>
                <a:sym typeface="Arial"/>
              </a:rPr>
              <a:t>Participant Privileges</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6"/>
        <p:cNvGrpSpPr/>
        <p:nvPr/>
      </p:nvGrpSpPr>
      <p:grpSpPr>
        <a:xfrm>
          <a:off x="0" y="0"/>
          <a:ext cx="0" cy="0"/>
          <a:chOff x="0" y="0"/>
          <a:chExt cx="0" cy="0"/>
        </a:xfrm>
      </p:grpSpPr>
      <p:sp>
        <p:nvSpPr>
          <p:cNvPr id="87" name="Google Shape;87;p6"/>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365125" marR="0" lvl="0" indent="-355663" algn="l" rtl="0">
              <a:lnSpc>
                <a:spcPct val="80000"/>
              </a:lnSpc>
              <a:spcBef>
                <a:spcPts val="400"/>
              </a:spcBef>
              <a:spcAft>
                <a:spcPts val="0"/>
              </a:spcAft>
              <a:buClr>
                <a:srgbClr val="FF0000"/>
              </a:buClr>
              <a:buSzPts val="2800"/>
              <a:buChar char="🞂"/>
            </a:pPr>
            <a:r>
              <a:rPr lang="en-US" sz="2800" b="0" i="0" u="none" strike="noStrike" cap="none">
                <a:solidFill>
                  <a:schemeClr val="dk1"/>
                </a:solidFill>
                <a:latin typeface="Arial"/>
                <a:ea typeface="Arial"/>
                <a:cs typeface="Arial"/>
                <a:sym typeface="Arial"/>
              </a:rPr>
              <a:t>Must maintain passing grade in all </a:t>
            </a:r>
            <a:r>
              <a:rPr lang="en-US" sz="2800"/>
              <a:t>subjects each grade reporting period. </a:t>
            </a:r>
            <a:r>
              <a:rPr lang="en-US" sz="2800" b="0" i="0" u="none" strike="noStrike" cap="none">
                <a:solidFill>
                  <a:schemeClr val="dk1"/>
                </a:solidFill>
                <a:latin typeface="Arial"/>
                <a:ea typeface="Arial"/>
                <a:cs typeface="Arial"/>
                <a:sym typeface="Arial"/>
              </a:rPr>
              <a:t> </a:t>
            </a:r>
            <a:r>
              <a:rPr lang="en-US" sz="2800"/>
              <a:t>Grade reporting periods will be at mid semester and at the completion of each semester for grades 9-12 and at the end of each quarter for grades 6-8. </a:t>
            </a:r>
            <a:endParaRPr/>
          </a:p>
          <a:p>
            <a:pPr marL="365125" marR="0" lvl="0" indent="-314007" algn="l" rtl="0">
              <a:lnSpc>
                <a:spcPct val="80000"/>
              </a:lnSpc>
              <a:spcBef>
                <a:spcPts val="400"/>
              </a:spcBef>
              <a:spcAft>
                <a:spcPts val="0"/>
              </a:spcAft>
              <a:buClr>
                <a:srgbClr val="FF0000"/>
              </a:buClr>
              <a:buSzPts val="2824"/>
              <a:buChar char="🞂"/>
            </a:pPr>
            <a:r>
              <a:rPr lang="en-US"/>
              <a:t>Any participant who receives a failing grade will be ineligible practice and competition.</a:t>
            </a:r>
            <a:endParaRPr/>
          </a:p>
          <a:p>
            <a:pPr marL="365125" marR="0" lvl="0" indent="-314007" algn="l" rtl="0">
              <a:lnSpc>
                <a:spcPct val="80000"/>
              </a:lnSpc>
              <a:spcBef>
                <a:spcPts val="400"/>
              </a:spcBef>
              <a:spcAft>
                <a:spcPts val="0"/>
              </a:spcAft>
              <a:buClr>
                <a:srgbClr val="FF0000"/>
              </a:buClr>
              <a:buSzPts val="2824"/>
              <a:buChar char="🞂"/>
            </a:pPr>
            <a:r>
              <a:rPr lang="en-US"/>
              <a:t>A participation who fails one or more classes at a designated reporting period is ineligible for 15 consecutive school days and nights. Eligibility is reinstated on the 16th day. If student is not passing all classes, he/she is ineligible until the next grade period.</a:t>
            </a:r>
            <a:endParaRPr sz="2800" b="0" i="0" u="none">
              <a:solidFill>
                <a:schemeClr val="dk1"/>
              </a:solidFill>
              <a:latin typeface="Arial"/>
              <a:ea typeface="Arial"/>
              <a:cs typeface="Arial"/>
              <a:sym typeface="Arial"/>
            </a:endParaRPr>
          </a:p>
        </p:txBody>
      </p:sp>
      <p:sp>
        <p:nvSpPr>
          <p:cNvPr id="88" name="Google Shape;88;p6"/>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a:t>ACADEMIC ELIGIBILITY</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2"/>
        <p:cNvGrpSpPr/>
        <p:nvPr/>
      </p:nvGrpSpPr>
      <p:grpSpPr>
        <a:xfrm>
          <a:off x="0" y="0"/>
          <a:ext cx="0" cy="0"/>
          <a:chOff x="0" y="0"/>
          <a:chExt cx="0" cy="0"/>
        </a:xfrm>
      </p:grpSpPr>
      <p:sp>
        <p:nvSpPr>
          <p:cNvPr id="93" name="Google Shape;93;p7"/>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457200" marR="0" lvl="0" indent="-406400" algn="l" rtl="0">
              <a:lnSpc>
                <a:spcPct val="80000"/>
              </a:lnSpc>
              <a:spcBef>
                <a:spcPts val="400"/>
              </a:spcBef>
              <a:spcAft>
                <a:spcPts val="0"/>
              </a:spcAft>
              <a:buClr>
                <a:schemeClr val="accent2"/>
              </a:buClr>
              <a:buSzPts val="2800"/>
              <a:buFont typeface="Arial"/>
              <a:buChar char="🞂"/>
            </a:pPr>
            <a:r>
              <a:rPr lang="en-US" sz="2800" b="0" i="0" u="none">
                <a:solidFill>
                  <a:schemeClr val="dk1"/>
                </a:solidFill>
                <a:latin typeface="Arial"/>
                <a:ea typeface="Arial"/>
                <a:cs typeface="Arial"/>
                <a:sym typeface="Arial"/>
              </a:rPr>
              <a:t>If a student fails one or more Spring semester classes he/she shall be ineligible for competition in fall sports for 21 calendar weekdays from the first scheduled practice</a:t>
            </a:r>
            <a:endParaRPr sz="2800"/>
          </a:p>
          <a:p>
            <a:pPr marL="457200" marR="0" lvl="0" indent="-406400" algn="l" rtl="0">
              <a:lnSpc>
                <a:spcPct val="80000"/>
              </a:lnSpc>
              <a:spcBef>
                <a:spcPts val="0"/>
              </a:spcBef>
              <a:spcAft>
                <a:spcPts val="0"/>
              </a:spcAft>
              <a:buClr>
                <a:schemeClr val="accent2"/>
              </a:buClr>
              <a:buSzPts val="2800"/>
              <a:buChar char="🞂"/>
            </a:pPr>
            <a:r>
              <a:rPr lang="en-US" sz="2800"/>
              <a:t>Students in grades 6, 7, and 8 with one or more failing grades at the end of fourth quarter will be ineligible for competition for the first two contests they participate in.</a:t>
            </a:r>
            <a:endParaRPr sz="2800"/>
          </a:p>
          <a:p>
            <a:pPr marL="457200" marR="0" lvl="0" indent="-406400" algn="l" rtl="0">
              <a:lnSpc>
                <a:spcPct val="80000"/>
              </a:lnSpc>
              <a:spcBef>
                <a:spcPts val="0"/>
              </a:spcBef>
              <a:spcAft>
                <a:spcPts val="0"/>
              </a:spcAft>
              <a:buClr>
                <a:schemeClr val="accent2"/>
              </a:buClr>
              <a:buSzPts val="2800"/>
              <a:buChar char="🞂"/>
            </a:pPr>
            <a:r>
              <a:rPr lang="en-US" sz="2800"/>
              <a:t>Students may erase ineligibility status for fall sports by successfully completing summer school classes for not less than the same courses that caused the ineligibility. </a:t>
            </a:r>
            <a:endParaRPr sz="2800"/>
          </a:p>
        </p:txBody>
      </p:sp>
      <p:sp>
        <p:nvSpPr>
          <p:cNvPr id="94" name="Google Shape;94;p7"/>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2"/>
              </a:buClr>
              <a:buSzPts val="4100"/>
              <a:buFont typeface="Arial"/>
              <a:buNone/>
            </a:pPr>
            <a:r>
              <a:rPr lang="en-US"/>
              <a:t>ACADEMIC ELIGIBILITY</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8"/>
        <p:cNvGrpSpPr/>
        <p:nvPr/>
      </p:nvGrpSpPr>
      <p:grpSpPr>
        <a:xfrm>
          <a:off x="0" y="0"/>
          <a:ext cx="0" cy="0"/>
          <a:chOff x="0" y="0"/>
          <a:chExt cx="0" cy="0"/>
        </a:xfrm>
      </p:grpSpPr>
      <p:sp>
        <p:nvSpPr>
          <p:cNvPr id="99" name="Google Shape;99;p8"/>
          <p:cNvSpPr txBox="1">
            <a:spLocks noGrp="1"/>
          </p:cNvSpPr>
          <p:nvPr>
            <p:ph type="body" idx="1"/>
          </p:nvPr>
        </p:nvSpPr>
        <p:spPr>
          <a:xfrm>
            <a:off x="457200" y="1481137"/>
            <a:ext cx="8229600" cy="4525962"/>
          </a:xfrm>
          <a:prstGeom prst="rect">
            <a:avLst/>
          </a:prstGeom>
          <a:noFill/>
          <a:ln>
            <a:noFill/>
          </a:ln>
        </p:spPr>
        <p:txBody>
          <a:bodyPr spcFirstLastPara="1" wrap="square" lIns="91425" tIns="45700" rIns="91425" bIns="45700" anchor="t" anchorCtr="0">
            <a:noAutofit/>
          </a:bodyPr>
          <a:lstStyle/>
          <a:p>
            <a:pPr marL="457200" marR="0" lvl="0" indent="-406400" algn="l" rtl="0">
              <a:spcBef>
                <a:spcPts val="400"/>
              </a:spcBef>
              <a:spcAft>
                <a:spcPts val="0"/>
              </a:spcAft>
              <a:buClr>
                <a:schemeClr val="accent2"/>
              </a:buClr>
              <a:buSzPts val="2800"/>
              <a:buChar char="🞂"/>
            </a:pPr>
            <a:r>
              <a:rPr lang="en-US" sz="2800"/>
              <a:t>Winona Health Sports Medicine is available 2 days a week throughout the school year.</a:t>
            </a:r>
            <a:endParaRPr sz="2800"/>
          </a:p>
          <a:p>
            <a:pPr marL="914400" marR="0" lvl="1" indent="-406400" algn="l" rtl="0">
              <a:spcBef>
                <a:spcPts val="0"/>
              </a:spcBef>
              <a:spcAft>
                <a:spcPts val="0"/>
              </a:spcAft>
              <a:buClr>
                <a:schemeClr val="accent2"/>
              </a:buClr>
              <a:buSzPts val="2800"/>
              <a:buChar char="◦"/>
            </a:pPr>
            <a:r>
              <a:rPr lang="en-US" sz="2800"/>
              <a:t>Usually Tuesdays and Thursdays</a:t>
            </a:r>
            <a:endParaRPr sz="2800"/>
          </a:p>
          <a:p>
            <a:pPr marL="457200" marR="0" lvl="0" indent="-406400" algn="l" rtl="0">
              <a:spcBef>
                <a:spcPts val="0"/>
              </a:spcBef>
              <a:spcAft>
                <a:spcPts val="0"/>
              </a:spcAft>
              <a:buClr>
                <a:schemeClr val="accent2"/>
              </a:buClr>
              <a:buSzPts val="2800"/>
              <a:buChar char="🞂"/>
            </a:pPr>
            <a:r>
              <a:rPr lang="en-US" sz="2800"/>
              <a:t>Goal is to keep athletes playing. Going to the AT does not mean you are “out”</a:t>
            </a:r>
            <a:endParaRPr sz="2800"/>
          </a:p>
          <a:p>
            <a:pPr marL="457200" marR="0" lvl="0" indent="-406400" algn="l" rtl="0">
              <a:spcBef>
                <a:spcPts val="0"/>
              </a:spcBef>
              <a:spcAft>
                <a:spcPts val="0"/>
              </a:spcAft>
              <a:buClr>
                <a:schemeClr val="accent2"/>
              </a:buClr>
              <a:buSzPts val="2800"/>
              <a:buChar char="🞂"/>
            </a:pPr>
            <a:r>
              <a:rPr lang="en-US" sz="2800"/>
              <a:t>Earlier we know about the injury or pain the more we can do to help.</a:t>
            </a:r>
            <a:endParaRPr sz="2800"/>
          </a:p>
          <a:p>
            <a:pPr marL="457200" marR="0" lvl="0" indent="-406400" algn="l" rtl="0">
              <a:spcBef>
                <a:spcPts val="0"/>
              </a:spcBef>
              <a:spcAft>
                <a:spcPts val="0"/>
              </a:spcAft>
              <a:buClr>
                <a:schemeClr val="accent2"/>
              </a:buClr>
              <a:buSzPts val="2800"/>
              <a:buChar char="🞂"/>
            </a:pPr>
            <a:r>
              <a:rPr lang="en-US" sz="2800"/>
              <a:t>To make an appointment please contact your coach or the athletic director.</a:t>
            </a:r>
            <a:endParaRPr sz="2800"/>
          </a:p>
        </p:txBody>
      </p:sp>
      <p:sp>
        <p:nvSpPr>
          <p:cNvPr id="100" name="Google Shape;100;p8"/>
          <p:cNvSpPr txBox="1">
            <a:spLocks noGrp="1"/>
          </p:cNvSpPr>
          <p:nvPr>
            <p:ph type="title" idx="4294967295"/>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chemeClr val="dk2"/>
              </a:buClr>
              <a:buSzPts val="4100"/>
              <a:buFont typeface="Arial"/>
              <a:buNone/>
            </a:pPr>
            <a:r>
              <a:rPr lang="en-US" sz="4000" b="0"/>
              <a:t>Athletic Trainer</a:t>
            </a:r>
            <a:endParaRPr sz="4000" b="0" i="0" u="none" strike="noStrike" cap="none">
              <a:solidFill>
                <a:schemeClr val="dk2"/>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e7a6bb3e3d_0_54"/>
          <p:cNvSpPr txBox="1">
            <a:spLocks noGrp="1"/>
          </p:cNvSpPr>
          <p:nvPr>
            <p:ph type="body" idx="1"/>
          </p:nvPr>
        </p:nvSpPr>
        <p:spPr>
          <a:xfrm>
            <a:off x="457200" y="1481137"/>
            <a:ext cx="8229600" cy="4526100"/>
          </a:xfrm>
          <a:prstGeom prst="rect">
            <a:avLst/>
          </a:prstGeom>
        </p:spPr>
        <p:txBody>
          <a:bodyPr spcFirstLastPara="1" wrap="square" lIns="91425" tIns="45700" rIns="91425" bIns="45700" anchor="t" anchorCtr="0">
            <a:noAutofit/>
          </a:bodyPr>
          <a:lstStyle/>
          <a:p>
            <a:pPr marL="342900" lvl="0" indent="-285750" algn="l" rtl="0">
              <a:spcBef>
                <a:spcPts val="0"/>
              </a:spcBef>
              <a:spcAft>
                <a:spcPts val="0"/>
              </a:spcAft>
              <a:buClr>
                <a:schemeClr val="accent2"/>
              </a:buClr>
              <a:buSzPts val="2300"/>
              <a:buFont typeface="Arial"/>
              <a:buChar char="•"/>
            </a:pPr>
            <a:r>
              <a:rPr lang="en-US" sz="2300"/>
              <a:t>All 7th, 9th, and 11th graders need to take their baseline Impact test before they are able to practice. </a:t>
            </a:r>
            <a:endParaRPr sz="2300"/>
          </a:p>
          <a:p>
            <a:pPr marL="342900" lvl="0" indent="0" algn="l" rtl="0">
              <a:spcBef>
                <a:spcPts val="0"/>
              </a:spcBef>
              <a:spcAft>
                <a:spcPts val="0"/>
              </a:spcAft>
              <a:buClr>
                <a:schemeClr val="dk1"/>
              </a:buClr>
              <a:buSzPts val="1100"/>
              <a:buFont typeface="Arial"/>
              <a:buNone/>
            </a:pPr>
            <a:endParaRPr sz="2300"/>
          </a:p>
          <a:p>
            <a:pPr marL="742950" lvl="1" indent="-228600" algn="l" rtl="0">
              <a:spcBef>
                <a:spcPts val="0"/>
              </a:spcBef>
              <a:spcAft>
                <a:spcPts val="0"/>
              </a:spcAft>
              <a:buClr>
                <a:schemeClr val="dk1"/>
              </a:buClr>
              <a:buSzPts val="900"/>
              <a:buFont typeface="Arial"/>
              <a:buChar char="–"/>
            </a:pPr>
            <a:r>
              <a:rPr lang="en-US" sz="1900"/>
              <a:t>Test is good for 2 years</a:t>
            </a:r>
            <a:endParaRPr sz="1900"/>
          </a:p>
          <a:p>
            <a:pPr marL="742950" lvl="0" indent="0" algn="l" rtl="0">
              <a:spcBef>
                <a:spcPts val="0"/>
              </a:spcBef>
              <a:spcAft>
                <a:spcPts val="0"/>
              </a:spcAft>
              <a:buClr>
                <a:schemeClr val="dk1"/>
              </a:buClr>
              <a:buSzPts val="1100"/>
              <a:buFont typeface="Arial"/>
              <a:buNone/>
            </a:pPr>
            <a:endParaRPr sz="2300"/>
          </a:p>
          <a:p>
            <a:pPr marL="342900" lvl="0" indent="-285750" algn="l" rtl="0">
              <a:spcBef>
                <a:spcPts val="0"/>
              </a:spcBef>
              <a:spcAft>
                <a:spcPts val="0"/>
              </a:spcAft>
              <a:buClr>
                <a:schemeClr val="accent2"/>
              </a:buClr>
              <a:buSzPts val="900"/>
              <a:buFont typeface="Arial"/>
              <a:buChar char="•"/>
            </a:pPr>
            <a:r>
              <a:rPr lang="en-US" sz="2300"/>
              <a:t>All 6th grade athletes need to take the test who are going out for Cross Country, Wrestling, Track or golf. They will take it again next years 7th graders.</a:t>
            </a:r>
            <a:endParaRPr sz="2300"/>
          </a:p>
          <a:p>
            <a:pPr marL="342900" lvl="0" indent="0" algn="l" rtl="0">
              <a:spcBef>
                <a:spcPts val="0"/>
              </a:spcBef>
              <a:spcAft>
                <a:spcPts val="0"/>
              </a:spcAft>
              <a:buClr>
                <a:schemeClr val="dk1"/>
              </a:buClr>
              <a:buSzPts val="1100"/>
              <a:buFont typeface="Arial"/>
              <a:buNone/>
            </a:pPr>
            <a:endParaRPr sz="2300"/>
          </a:p>
          <a:p>
            <a:pPr marL="342900" lvl="0" indent="-285750" algn="l" rtl="0">
              <a:spcBef>
                <a:spcPts val="0"/>
              </a:spcBef>
              <a:spcAft>
                <a:spcPts val="0"/>
              </a:spcAft>
              <a:buClr>
                <a:schemeClr val="accent2"/>
              </a:buClr>
              <a:buSzPts val="900"/>
              <a:buFont typeface="Arial"/>
              <a:buChar char="•"/>
            </a:pPr>
            <a:r>
              <a:rPr lang="en-US" sz="2300"/>
              <a:t>If you </a:t>
            </a:r>
            <a:r>
              <a:rPr lang="en-US" sz="2300">
                <a:highlight>
                  <a:schemeClr val="lt1"/>
                </a:highlight>
              </a:rPr>
              <a:t>didn't </a:t>
            </a:r>
            <a:r>
              <a:rPr lang="en-US" sz="2300"/>
              <a:t>take the test last year you will need to take the baseline test this year.</a:t>
            </a:r>
            <a:endParaRPr sz="2300"/>
          </a:p>
          <a:p>
            <a:pPr marL="742950" lvl="1" indent="-228600" algn="l" rtl="0">
              <a:spcBef>
                <a:spcPts val="0"/>
              </a:spcBef>
              <a:spcAft>
                <a:spcPts val="0"/>
              </a:spcAft>
              <a:buClr>
                <a:schemeClr val="dk1"/>
              </a:buClr>
              <a:buSzPts val="900"/>
              <a:buFont typeface="Arial"/>
              <a:buChar char="–"/>
            </a:pPr>
            <a:r>
              <a:rPr lang="en-US" sz="1900"/>
              <a:t>WIAA offers concussion insurance (forms on their website)</a:t>
            </a:r>
            <a:endParaRPr sz="1400"/>
          </a:p>
        </p:txBody>
      </p:sp>
      <p:sp>
        <p:nvSpPr>
          <p:cNvPr id="107" name="Google Shape;107;ge7a6bb3e3d_0_54"/>
          <p:cNvSpPr txBox="1">
            <a:spLocks noGrp="1"/>
          </p:cNvSpPr>
          <p:nvPr>
            <p:ph type="title"/>
          </p:nvPr>
        </p:nvSpPr>
        <p:spPr>
          <a:xfrm>
            <a:off x="457200" y="274637"/>
            <a:ext cx="82296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IMPACT TESTING</a:t>
            </a:r>
            <a:endParaRPr/>
          </a:p>
        </p:txBody>
      </p:sp>
    </p:spTree>
  </p:cSld>
  <p:clrMapOvr>
    <a:masterClrMapping/>
  </p:clrMapOvr>
</p:sld>
</file>

<file path=ppt/theme/theme1.xml><?xml version="1.0" encoding="utf-8"?>
<a:theme xmlns:a="http://schemas.openxmlformats.org/drawingml/2006/main" name="Concourse">
  <a:themeElements>
    <a:clrScheme name="Concourse">
      <a:dk1>
        <a:srgbClr val="000000"/>
      </a:dk1>
      <a:lt1>
        <a:srgbClr val="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On-screen Show (4:3)</PresentationFormat>
  <Paragraphs>224</Paragraphs>
  <Slides>38</Slides>
  <Notes>38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Noto Sans Symbols</vt:lpstr>
      <vt:lpstr>Verdana</vt:lpstr>
      <vt:lpstr>Concourse</vt:lpstr>
      <vt:lpstr>C-FC Pirates</vt:lpstr>
      <vt:lpstr>Cochrane-Fountain City Co-Curricular Code</vt:lpstr>
      <vt:lpstr>Philosophy Statement</vt:lpstr>
      <vt:lpstr>Co-Curricular Activities </vt:lpstr>
      <vt:lpstr>Participant Privileges</vt:lpstr>
      <vt:lpstr>ACADEMIC ELIGIBILITY</vt:lpstr>
      <vt:lpstr>ACADEMIC ELIGIBILITY</vt:lpstr>
      <vt:lpstr>Athletic Trainer</vt:lpstr>
      <vt:lpstr>IMPACT TESTING</vt:lpstr>
      <vt:lpstr>Bus Transportation</vt:lpstr>
      <vt:lpstr>Attendance Policy</vt:lpstr>
      <vt:lpstr>Playing Time</vt:lpstr>
      <vt:lpstr>WIAA Amateur Status</vt:lpstr>
      <vt:lpstr>WIAA: Non-School Participation</vt:lpstr>
      <vt:lpstr>WIAA RULES </vt:lpstr>
      <vt:lpstr>ATHLETIC FORMS</vt:lpstr>
      <vt:lpstr>Physicals or Alternate Year Cards</vt:lpstr>
      <vt:lpstr>Activity Fees</vt:lpstr>
      <vt:lpstr>rSchool Today- Athletic Schedules</vt:lpstr>
      <vt:lpstr>Locker Rooms</vt:lpstr>
      <vt:lpstr>Participant Conduct and Penalties</vt:lpstr>
      <vt:lpstr>Participant Conduct and Penalties</vt:lpstr>
      <vt:lpstr>Methods Used to Identify Students in Violation of Code</vt:lpstr>
      <vt:lpstr>Due Process</vt:lpstr>
      <vt:lpstr>Violation Penalties</vt:lpstr>
      <vt:lpstr>PowerPoint Presentation</vt:lpstr>
      <vt:lpstr>First Violation Other Penalties</vt:lpstr>
      <vt:lpstr> </vt:lpstr>
      <vt:lpstr>PowerPoint Presentation</vt:lpstr>
      <vt:lpstr> </vt:lpstr>
      <vt:lpstr> </vt:lpstr>
      <vt:lpstr> </vt:lpstr>
      <vt:lpstr> </vt:lpstr>
      <vt:lpstr>Pirate Pride </vt:lpstr>
      <vt:lpstr>BOOSTER CLUB</vt:lpstr>
      <vt:lpstr>Wednesday @ CFC</vt:lpstr>
      <vt:lpstr>Questions?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C-FC Pirates</dc:title>
  <dc:creator>Scott Tower</dc:creator>
  <cp:lastModifiedBy>Lance Litchfield</cp:lastModifiedBy>
  <cp:revision>1</cp:revision>
  <dcterms:created xsi:type="dcterms:W3CDTF">2010-08-09T14:22:46Z</dcterms:created>
  <dcterms:modified xsi:type="dcterms:W3CDTF">2021-08-05T14:31:09Z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ies>
</file>